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30"/>
  </p:notesMasterIdLst>
  <p:handoutMasterIdLst>
    <p:handoutMasterId r:id="rId31"/>
  </p:handoutMasterIdLst>
  <p:sldIdLst>
    <p:sldId id="583" r:id="rId2"/>
    <p:sldId id="584" r:id="rId3"/>
    <p:sldId id="680" r:id="rId4"/>
    <p:sldId id="670" r:id="rId5"/>
    <p:sldId id="677" r:id="rId6"/>
    <p:sldId id="678" r:id="rId7"/>
    <p:sldId id="681" r:id="rId8"/>
    <p:sldId id="682" r:id="rId9"/>
    <p:sldId id="679" r:id="rId10"/>
    <p:sldId id="683" r:id="rId11"/>
    <p:sldId id="685" r:id="rId12"/>
    <p:sldId id="684" r:id="rId13"/>
    <p:sldId id="686" r:id="rId14"/>
    <p:sldId id="687" r:id="rId15"/>
    <p:sldId id="688" r:id="rId16"/>
    <p:sldId id="689" r:id="rId17"/>
    <p:sldId id="691" r:id="rId18"/>
    <p:sldId id="690" r:id="rId19"/>
    <p:sldId id="692" r:id="rId20"/>
    <p:sldId id="693" r:id="rId21"/>
    <p:sldId id="694" r:id="rId22"/>
    <p:sldId id="695" r:id="rId23"/>
    <p:sldId id="697" r:id="rId24"/>
    <p:sldId id="698" r:id="rId25"/>
    <p:sldId id="700" r:id="rId26"/>
    <p:sldId id="699" r:id="rId27"/>
    <p:sldId id="636" r:id="rId28"/>
    <p:sldId id="637" r:id="rId29"/>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C721E4-7A59-6840-8E1F-00CEADFD5280}">
          <p14:sldIdLst>
            <p14:sldId id="583"/>
            <p14:sldId id="584"/>
            <p14:sldId id="680"/>
          </p14:sldIdLst>
        </p14:section>
        <p14:section name="Visualforce" id="{90251104-FBFD-124B-954F-305162A3DFF7}">
          <p14:sldIdLst>
            <p14:sldId id="670"/>
            <p14:sldId id="677"/>
            <p14:sldId id="678"/>
            <p14:sldId id="681"/>
            <p14:sldId id="682"/>
            <p14:sldId id="679"/>
            <p14:sldId id="683"/>
            <p14:sldId id="685"/>
            <p14:sldId id="684"/>
            <p14:sldId id="686"/>
            <p14:sldId id="687"/>
            <p14:sldId id="688"/>
            <p14:sldId id="689"/>
            <p14:sldId id="691"/>
            <p14:sldId id="690"/>
            <p14:sldId id="692"/>
          </p14:sldIdLst>
        </p14:section>
        <p14:section name="Lightning Components" id="{0864D00E-4F9E-5E41-B1CF-BCF5610D2E77}">
          <p14:sldIdLst>
            <p14:sldId id="693"/>
            <p14:sldId id="694"/>
            <p14:sldId id="695"/>
            <p14:sldId id="697"/>
            <p14:sldId id="698"/>
            <p14:sldId id="700"/>
            <p14:sldId id="699"/>
          </p14:sldIdLst>
        </p14:section>
        <p14:section name="Closing Remarks" id="{6468440E-7C6E-D44F-883B-B7301EA7C9E3}">
          <p14:sldIdLst>
            <p14:sldId id="636"/>
            <p14:sldId id="637"/>
          </p14:sldIdLst>
        </p14:section>
      </p14:sectionLst>
    </p:ext>
    <p:ext uri="{EFAFB233-063F-42B5-8137-9DF3F51BA10A}">
      <p15:sldGuideLst xmlns:p15="http://schemas.microsoft.com/office/powerpoint/2012/main" xmlns="">
        <p15:guide id="6" orient="horz" pos="432" userDrawn="1">
          <p15:clr>
            <a:srgbClr val="A4A3A4"/>
          </p15:clr>
        </p15:guide>
        <p15:guide id="14" pos="7319" userDrawn="1">
          <p15:clr>
            <a:srgbClr val="A4A3A4"/>
          </p15:clr>
        </p15:guide>
        <p15:guide id="20" orient="horz" pos="3772">
          <p15:clr>
            <a:srgbClr val="A4A3A4"/>
          </p15:clr>
        </p15:guide>
        <p15:guide id="21" pos="7318">
          <p15:clr>
            <a:srgbClr val="A4A3A4"/>
          </p15:clr>
        </p15:guide>
        <p15:guide id="22" pos="358">
          <p15:clr>
            <a:srgbClr val="A4A3A4"/>
          </p15:clr>
        </p15:guide>
        <p15:guide id="23" orient="horz" pos="912" userDrawn="1">
          <p15:clr>
            <a:srgbClr val="A4A3A4"/>
          </p15:clr>
        </p15:guide>
        <p15:guide id="25" orient="horz" pos="4101">
          <p15:clr>
            <a:srgbClr val="A4A3A4"/>
          </p15:clr>
        </p15:guide>
        <p15:guide id="26" orient="horz" pos="1098">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7F0"/>
    <a:srgbClr val="F0F4F7"/>
    <a:srgbClr val="AEBE89"/>
    <a:srgbClr val="137FE2"/>
    <a:srgbClr val="53A542"/>
    <a:srgbClr val="2889FF"/>
    <a:srgbClr val="89929F"/>
    <a:srgbClr val="92D371"/>
    <a:srgbClr val="15A599"/>
    <a:srgbClr val="2951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8" autoAdjust="0"/>
    <p:restoredTop sz="97703" autoAdjust="0"/>
  </p:normalViewPr>
  <p:slideViewPr>
    <p:cSldViewPr snapToGrid="0">
      <p:cViewPr varScale="1">
        <p:scale>
          <a:sx n="109" d="100"/>
          <a:sy n="109" d="100"/>
        </p:scale>
        <p:origin x="-576" y="-96"/>
      </p:cViewPr>
      <p:guideLst>
        <p:guide orient="horz" pos="432"/>
        <p:guide orient="horz" pos="3772"/>
        <p:guide orient="horz" pos="912"/>
        <p:guide orient="horz" pos="4101"/>
        <p:guide orient="horz" pos="1098"/>
        <p:guide pos="7319"/>
        <p:guide pos="7318"/>
        <p:guide pos="358"/>
      </p:guideLst>
    </p:cSldViewPr>
  </p:slideViewPr>
  <p:outlineViewPr>
    <p:cViewPr>
      <p:scale>
        <a:sx n="33" d="100"/>
        <a:sy n="33" d="100"/>
      </p:scale>
      <p:origin x="-72" y="0"/>
    </p:cViewPr>
  </p:outlineViewPr>
  <p:notesTextViewPr>
    <p:cViewPr>
      <p:scale>
        <a:sx n="3" d="2"/>
        <a:sy n="3" d="2"/>
      </p:scale>
      <p:origin x="0" y="0"/>
    </p:cViewPr>
  </p:notesTextViewPr>
  <p:sorterViewPr>
    <p:cViewPr>
      <p:scale>
        <a:sx n="98" d="100"/>
        <a:sy n="98" d="100"/>
      </p:scale>
      <p:origin x="0" y="0"/>
    </p:cViewPr>
  </p:sorterViewPr>
  <p:notesViewPr>
    <p:cSldViewPr snapToGrid="0">
      <p:cViewPr varScale="1">
        <p:scale>
          <a:sx n="110" d="100"/>
          <a:sy n="110" d="100"/>
        </p:scale>
        <p:origin x="-4216" y="-11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2016.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2016.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600" b="0" i="0" kern="1200" baseline="0" dirty="0" smtClean="0">
              <a:solidFill>
                <a:schemeClr val="tx1"/>
              </a:solidFill>
              <a:latin typeface="Courier New"/>
              <a:ea typeface="+mn-ea"/>
              <a:cs typeface="Courier New"/>
            </a:endParaRPr>
          </a:p>
        </p:txBody>
      </p:sp>
    </p:spTree>
    <p:extLst>
      <p:ext uri="{BB962C8B-B14F-4D97-AF65-F5344CB8AC3E}">
        <p14:creationId xmlns:p14="http://schemas.microsoft.com/office/powerpoint/2010/main" val="868072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944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94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8176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1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5008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601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539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0831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751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59220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944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944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94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94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94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944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894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ogo_Slide">
    <p:bg>
      <p:bgPr>
        <a:solidFill>
          <a:schemeClr val="bg1"/>
        </a:solidFill>
        <a:effectLst/>
      </p:bgPr>
    </p:bg>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2775" y="2259013"/>
            <a:ext cx="33432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alesforce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2728" y="2258820"/>
            <a:ext cx="3343368" cy="2340360"/>
          </a:xfrm>
          <a:prstGeom prst="rect">
            <a:avLst/>
          </a:prstGeom>
        </p:spPr>
      </p:pic>
    </p:spTree>
    <p:extLst>
      <p:ext uri="{BB962C8B-B14F-4D97-AF65-F5344CB8AC3E}">
        <p14:creationId xmlns:p14="http://schemas.microsoft.com/office/powerpoint/2010/main" val="628052673"/>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c 2_MtnFooter">
    <p:spTree>
      <p:nvGrpSpPr>
        <p:cNvPr id="1" name=""/>
        <p:cNvGrpSpPr/>
        <p:nvPr/>
      </p:nvGrpSpPr>
      <p:grpSpPr>
        <a:xfrm>
          <a:off x="0" y="0"/>
          <a:ext cx="0" cy="0"/>
          <a:chOff x="0" y="0"/>
          <a:chExt cx="0" cy="0"/>
        </a:xfrm>
      </p:grpSpPr>
      <p:grpSp>
        <p:nvGrpSpPr>
          <p:cNvPr id="59" name="Group 58"/>
          <p:cNvGrpSpPr/>
          <p:nvPr userDrawn="1"/>
        </p:nvGrpSpPr>
        <p:grpSpPr>
          <a:xfrm>
            <a:off x="389" y="6142153"/>
            <a:ext cx="12198206" cy="733518"/>
            <a:chOff x="389" y="6150391"/>
            <a:chExt cx="12198206" cy="733518"/>
          </a:xfrm>
        </p:grpSpPr>
        <p:sp>
          <p:nvSpPr>
            <p:cNvPr id="60"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2"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3"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4"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8"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9"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4" name="Footer Placeholder 3"/>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08215369"/>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9"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11685728"/>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column_MtnFooter">
    <p:spTree>
      <p:nvGrpSpPr>
        <p:cNvPr id="1" name=""/>
        <p:cNvGrpSpPr/>
        <p:nvPr/>
      </p:nvGrpSpPr>
      <p:grpSpPr>
        <a:xfrm>
          <a:off x="0" y="0"/>
          <a:ext cx="0" cy="0"/>
          <a:chOff x="0" y="0"/>
          <a:chExt cx="0" cy="0"/>
        </a:xfrm>
      </p:grpSpPr>
      <p:grpSp>
        <p:nvGrpSpPr>
          <p:cNvPr id="58" name="Group 57"/>
          <p:cNvGrpSpPr/>
          <p:nvPr userDrawn="1"/>
        </p:nvGrpSpPr>
        <p:grpSpPr>
          <a:xfrm>
            <a:off x="389" y="6142153"/>
            <a:ext cx="12198206" cy="733518"/>
            <a:chOff x="389" y="6150391"/>
            <a:chExt cx="12198206" cy="733518"/>
          </a:xfrm>
        </p:grpSpPr>
        <p:sp>
          <p:nvSpPr>
            <p:cNvPr id="59"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0"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9" name="Footer Placeholder 3"/>
          <p:cNvSpPr>
            <a:spLocks noGrp="1"/>
          </p:cNvSpPr>
          <p:nvPr>
            <p:ph type="ftr" sz="quarter" idx="17"/>
          </p:nvPr>
        </p:nvSpPr>
        <p:spPr>
          <a:xfrm>
            <a:off x="577851" y="6545047"/>
            <a:ext cx="10022416" cy="171410"/>
          </a:xfrm>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239101048"/>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09615394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_MtnFooter">
    <p:spTree>
      <p:nvGrpSpPr>
        <p:cNvPr id="1" name=""/>
        <p:cNvGrpSpPr/>
        <p:nvPr/>
      </p:nvGrpSpPr>
      <p:grpSpPr>
        <a:xfrm>
          <a:off x="0" y="0"/>
          <a:ext cx="0" cy="0"/>
          <a:chOff x="0" y="0"/>
          <a:chExt cx="0" cy="0"/>
        </a:xfrm>
      </p:grpSpPr>
      <p:grpSp>
        <p:nvGrpSpPr>
          <p:cNvPr id="62" name="Group 61"/>
          <p:cNvGrpSpPr/>
          <p:nvPr userDrawn="1"/>
        </p:nvGrpSpPr>
        <p:grpSpPr>
          <a:xfrm>
            <a:off x="389" y="6142153"/>
            <a:ext cx="12198206" cy="733518"/>
            <a:chOff x="389" y="6150391"/>
            <a:chExt cx="12198206" cy="733518"/>
          </a:xfrm>
        </p:grpSpPr>
        <p:sp>
          <p:nvSpPr>
            <p:cNvPr id="63"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3"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2" name="Group 151"/>
            <p:cNvGrpSpPr/>
            <p:nvPr/>
          </p:nvGrpSpPr>
          <p:grpSpPr>
            <a:xfrm>
              <a:off x="730738" y="6295020"/>
              <a:ext cx="3468806" cy="587434"/>
              <a:chOff x="635957" y="6252598"/>
              <a:chExt cx="3682207" cy="623572"/>
            </a:xfrm>
          </p:grpSpPr>
          <p:sp>
            <p:nvSpPr>
              <p:cNvPr id="15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6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5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4" name="Group 153"/>
            <p:cNvGrpSpPr/>
            <p:nvPr/>
          </p:nvGrpSpPr>
          <p:grpSpPr>
            <a:xfrm>
              <a:off x="4486591" y="6543404"/>
              <a:ext cx="2002435" cy="339050"/>
              <a:chOff x="4486591" y="6531402"/>
              <a:chExt cx="2002435" cy="339050"/>
            </a:xfrm>
          </p:grpSpPr>
          <p:sp>
            <p:nvSpPr>
              <p:cNvPr id="15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5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808851912"/>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column">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4" name="Content Placeholder 3"/>
          <p:cNvSpPr>
            <a:spLocks noGrp="1"/>
          </p:cNvSpPr>
          <p:nvPr>
            <p:ph sz="quarter" idx="11"/>
          </p:nvPr>
        </p:nvSpPr>
        <p:spPr>
          <a:xfrm>
            <a:off x="3405753" y="1763713"/>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6240005" y="1763713"/>
            <a:ext cx="2540125"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3"/>
          </p:nvPr>
        </p:nvSpPr>
        <p:spPr>
          <a:xfrm>
            <a:off x="9072296" y="1763713"/>
            <a:ext cx="2545029"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4"/>
          </p:nvPr>
        </p:nvSpPr>
        <p:spPr>
          <a:xfrm>
            <a:off x="571501" y="1764284"/>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11"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873493756"/>
      </p:ext>
    </p:extLst>
  </p:cSld>
  <p:clrMapOvr>
    <a:masterClrMapping/>
  </p:clrMapOvr>
  <p:transition xmlns:p14="http://schemas.microsoft.com/office/powerpoint/2010/main" spd="med">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column_title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303712"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4"/>
          <p:cNvSpPr>
            <a:spLocks noGrp="1"/>
          </p:cNvSpPr>
          <p:nvPr>
            <p:ph sz="half" idx="17"/>
          </p:nvPr>
        </p:nvSpPr>
        <p:spPr>
          <a:xfrm>
            <a:off x="8036241"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576072" y="2435044"/>
            <a:ext cx="3583884"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037576"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5" name="Rectangle 4"/>
          <p:cNvSpPr/>
          <p:nvPr userDrawn="1"/>
        </p:nvSpPr>
        <p:spPr>
          <a:xfrm>
            <a:off x="4306824"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 name="Rectangle 1"/>
          <p:cNvSpPr/>
          <p:nvPr userDrawn="1"/>
        </p:nvSpPr>
        <p:spPr>
          <a:xfrm>
            <a:off x="576072"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9" name="Picture 28"/>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83262" y="1743364"/>
            <a:ext cx="7335651" cy="715818"/>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6589" y="1713875"/>
            <a:ext cx="3616609" cy="715818"/>
          </a:xfrm>
          <a:prstGeom prst="rect">
            <a:avLst/>
          </a:prstGeom>
        </p:spPr>
      </p:pic>
      <p:sp>
        <p:nvSpPr>
          <p:cNvPr id="24" name="Text Placeholder 4"/>
          <p:cNvSpPr>
            <a:spLocks noGrp="1"/>
          </p:cNvSpPr>
          <p:nvPr>
            <p:ph type="body" sz="quarter" idx="25"/>
          </p:nvPr>
        </p:nvSpPr>
        <p:spPr>
          <a:xfrm>
            <a:off x="576072"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26" name="Text Placeholder 4"/>
          <p:cNvSpPr>
            <a:spLocks noGrp="1"/>
          </p:cNvSpPr>
          <p:nvPr>
            <p:ph type="body" sz="quarter" idx="26"/>
          </p:nvPr>
        </p:nvSpPr>
        <p:spPr>
          <a:xfrm>
            <a:off x="4306824"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28" name="Text Placeholder 4"/>
          <p:cNvSpPr>
            <a:spLocks noGrp="1"/>
          </p:cNvSpPr>
          <p:nvPr>
            <p:ph type="body" sz="quarter" idx="27"/>
          </p:nvPr>
        </p:nvSpPr>
        <p:spPr>
          <a:xfrm>
            <a:off x="8037576"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6" name="Text Placeholder 5"/>
          <p:cNvSpPr>
            <a:spLocks noGrp="1"/>
          </p:cNvSpPr>
          <p:nvPr>
            <p:ph type="body" sz="quarter" idx="28"/>
          </p:nvPr>
        </p:nvSpPr>
        <p:spPr>
          <a:xfrm>
            <a:off x="8041625" y="5750545"/>
            <a:ext cx="3581400" cy="246221"/>
          </a:xfrm>
        </p:spPr>
        <p:txBody>
          <a:bodyPr lIns="182880" rIns="182880">
            <a:spAutoFit/>
          </a:bodyPr>
          <a:lstStyle>
            <a:lvl1pPr marL="0" indent="0">
              <a:buClr>
                <a:schemeClr val="bg2"/>
              </a:buClr>
              <a:buSzPct val="80000"/>
              <a:buFont typeface="Wingdings" panose="05000000000000000000" pitchFamily="2" charset="2"/>
              <a:buNone/>
              <a:defRPr lang="en-US" sz="1600" kern="1200" spc="0" baseline="0" dirty="0">
                <a:solidFill>
                  <a:schemeClr val="accent1"/>
                </a:solidFill>
                <a:latin typeface="Salesforce Sans"/>
                <a:ea typeface="+mn-ea"/>
                <a:cs typeface="+mn-cs"/>
              </a:defRPr>
            </a:lvl1pPr>
          </a:lstStyle>
          <a:p>
            <a:pPr lvl="0"/>
            <a:r>
              <a:rPr lang="en-US" dirty="0"/>
              <a:t>Click to edit Master text styles</a:t>
            </a:r>
          </a:p>
        </p:txBody>
      </p:sp>
      <p:sp>
        <p:nvSpPr>
          <p:cNvPr id="30" name="Text Placeholder 29"/>
          <p:cNvSpPr>
            <a:spLocks noGrp="1"/>
          </p:cNvSpPr>
          <p:nvPr>
            <p:ph type="body" sz="quarter" idx="32"/>
          </p:nvPr>
        </p:nvSpPr>
        <p:spPr>
          <a:xfrm>
            <a:off x="571500" y="5750545"/>
            <a:ext cx="3581400" cy="246221"/>
          </a:xfrm>
        </p:spPr>
        <p:txBody>
          <a:bodyPr lIns="182880" rIns="182880">
            <a:spAutoFit/>
          </a:bodyPr>
          <a:lstStyle>
            <a:lvl1pPr marL="0" indent="0">
              <a:buNone/>
              <a:defRPr sz="1600" spc="0">
                <a:solidFill>
                  <a:schemeClr val="accent1"/>
                </a:solidFill>
              </a:defRPr>
            </a:lvl1pPr>
          </a:lstStyle>
          <a:p>
            <a:pPr lvl="0"/>
            <a:r>
              <a:rPr lang="en-US" dirty="0"/>
              <a:t>Click to edit Master text styles</a:t>
            </a:r>
          </a:p>
        </p:txBody>
      </p:sp>
      <p:sp>
        <p:nvSpPr>
          <p:cNvPr id="33" name="Text Placeholder 29"/>
          <p:cNvSpPr>
            <a:spLocks noGrp="1"/>
          </p:cNvSpPr>
          <p:nvPr>
            <p:ph type="body" sz="quarter" idx="33"/>
          </p:nvPr>
        </p:nvSpPr>
        <p:spPr>
          <a:xfrm>
            <a:off x="4303712" y="5750545"/>
            <a:ext cx="3581400" cy="246221"/>
          </a:xfrm>
        </p:spPr>
        <p:txBody>
          <a:bodyPr lIns="182880" rIns="182880">
            <a:spAutoFit/>
          </a:bodyPr>
          <a:lstStyle>
            <a:lvl1pPr marL="0" indent="0">
              <a:buNone/>
              <a:defRPr sz="1600" spc="0">
                <a:solidFill>
                  <a:schemeClr val="accent1"/>
                </a:solidFill>
              </a:defRPr>
            </a:lvl1pPr>
          </a:lstStyle>
          <a:p>
            <a:pPr lvl="0"/>
            <a:r>
              <a:rPr lang="en-US" dirty="0"/>
              <a:t>Click to edit Master text styles</a:t>
            </a:r>
          </a:p>
        </p:txBody>
      </p:sp>
      <p:sp>
        <p:nvSpPr>
          <p:cNvPr id="25" name="Title 24"/>
          <p:cNvSpPr>
            <a:spLocks noGrp="1"/>
          </p:cNvSpPr>
          <p:nvPr>
            <p:ph type="title"/>
          </p:nvPr>
        </p:nvSpPr>
        <p:spPr>
          <a:xfrm>
            <a:off x="571500" y="63500"/>
            <a:ext cx="11045952" cy="990119"/>
          </a:xfrm>
        </p:spPr>
        <p:txBody>
          <a:bodyPr/>
          <a:lstStyle>
            <a:lvl1pPr>
              <a:lnSpc>
                <a:spcPct val="95000"/>
              </a:lnSpc>
              <a:defRPr/>
            </a:lvl1pPr>
          </a:lstStyle>
          <a:p>
            <a:r>
              <a:rPr lang="en-US" dirty="0"/>
              <a:t>Click to edit Master title style</a:t>
            </a:r>
          </a:p>
        </p:txBody>
      </p:sp>
      <p:sp>
        <p:nvSpPr>
          <p:cNvPr id="2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29822043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column photos">
    <p:spTree>
      <p:nvGrpSpPr>
        <p:cNvPr id="1" name=""/>
        <p:cNvGrpSpPr/>
        <p:nvPr/>
      </p:nvGrpSpPr>
      <p:grpSpPr>
        <a:xfrm>
          <a:off x="0" y="0"/>
          <a:ext cx="0" cy="0"/>
          <a:chOff x="0" y="0"/>
          <a:chExt cx="0" cy="0"/>
        </a:xfrm>
      </p:grpSpPr>
      <p:sp>
        <p:nvSpPr>
          <p:cNvPr id="20" name="Rectangle 19"/>
          <p:cNvSpPr/>
          <p:nvPr userDrawn="1"/>
        </p:nvSpPr>
        <p:spPr>
          <a:xfrm>
            <a:off x="8043564"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4304013"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14" name="Text Placeholder 5"/>
          <p:cNvSpPr>
            <a:spLocks noGrp="1"/>
          </p:cNvSpPr>
          <p:nvPr>
            <p:ph type="body" sz="quarter" idx="28"/>
          </p:nvPr>
        </p:nvSpPr>
        <p:spPr>
          <a:xfrm>
            <a:off x="8043564" y="5561527"/>
            <a:ext cx="3584448" cy="685800"/>
          </a:xfrm>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1756305"/>
            <a:ext cx="3584448" cy="381000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1756305"/>
            <a:ext cx="3584448" cy="381000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1756305"/>
            <a:ext cx="3584448" cy="381000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699338674"/>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column photos">
    <p:spTree>
      <p:nvGrpSpPr>
        <p:cNvPr id="1" name=""/>
        <p:cNvGrpSpPr/>
        <p:nvPr/>
      </p:nvGrpSpPr>
      <p:grpSpPr>
        <a:xfrm>
          <a:off x="0" y="0"/>
          <a:ext cx="0" cy="0"/>
          <a:chOff x="0" y="0"/>
          <a:chExt cx="0" cy="0"/>
        </a:xfrm>
      </p:grpSpPr>
      <p:sp>
        <p:nvSpPr>
          <p:cNvPr id="20" name="Rectangle 19"/>
          <p:cNvSpPr/>
          <p:nvPr userDrawn="1"/>
        </p:nvSpPr>
        <p:spPr>
          <a:xfrm>
            <a:off x="6199770"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3387921"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6" name="Rectangle 25"/>
          <p:cNvSpPr/>
          <p:nvPr userDrawn="1"/>
        </p:nvSpPr>
        <p:spPr>
          <a:xfrm>
            <a:off x="9011620" y="5573837"/>
            <a:ext cx="2605842"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dirty="0"/>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
        <p:nvSpPr>
          <p:cNvPr id="14" name="Text Placeholder 5"/>
          <p:cNvSpPr>
            <a:spLocks noGrp="1"/>
          </p:cNvSpPr>
          <p:nvPr>
            <p:ph type="body" sz="quarter" idx="28"/>
          </p:nvPr>
        </p:nvSpPr>
        <p:spPr>
          <a:xfrm>
            <a:off x="6199770" y="5573837"/>
            <a:ext cx="2615184" cy="685800"/>
          </a:xfrm>
        </p:spPr>
        <p:txBody>
          <a:bodyPr lIns="91440" tIns="45720" rIns="91440" bIns="45720" anchor="ctr">
            <a:noAutofit/>
          </a:bodyPr>
          <a:lstStyle>
            <a:lvl1pPr marL="0" indent="0" algn="ctr">
              <a:buClr>
                <a:schemeClr val="bg2"/>
              </a:buClr>
              <a:buSzPct val="80000"/>
              <a:buFont typeface="Wingdings" panose="05000000000000000000" pitchFamily="2" charset="2"/>
              <a:buNone/>
              <a:defRPr lang="en-US" sz="1600" kern="1200" spc="-3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3387921"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dirty="0"/>
              <a:t>Click to edit Master text styles</a:t>
            </a:r>
          </a:p>
        </p:txBody>
      </p:sp>
      <p:sp>
        <p:nvSpPr>
          <p:cNvPr id="8" name="Text Placeholder 7"/>
          <p:cNvSpPr>
            <a:spLocks noGrp="1"/>
          </p:cNvSpPr>
          <p:nvPr>
            <p:ph type="body" sz="quarter" idx="35"/>
          </p:nvPr>
        </p:nvSpPr>
        <p:spPr>
          <a:xfrm>
            <a:off x="9011620" y="5573837"/>
            <a:ext cx="2587752" cy="685800"/>
          </a:xfrm>
        </p:spPr>
        <p:txBody>
          <a:bodyPr lIns="91440" tIns="45720" rIns="91440" bIns="45720" anchor="ctr"/>
          <a:lstStyle>
            <a:lvl1pPr algn="ctr">
              <a:defRPr sz="1600">
                <a:solidFill>
                  <a:schemeClr val="bg1"/>
                </a:solidFill>
              </a:defRPr>
            </a:lvl1pPr>
          </a:lstStyle>
          <a:p>
            <a:pPr lvl="0"/>
            <a:r>
              <a:rPr lang="en-US"/>
              <a:t>Click to edit Master text styles</a:t>
            </a:r>
          </a:p>
        </p:txBody>
      </p:sp>
      <p:sp>
        <p:nvSpPr>
          <p:cNvPr id="19" name="Footer Placeholder 3"/>
          <p:cNvSpPr>
            <a:spLocks noGrp="1"/>
          </p:cNvSpPr>
          <p:nvPr>
            <p:ph type="ftr" sz="quarter" idx="36"/>
          </p:nvPr>
        </p:nvSpPr>
        <p:spPr/>
        <p:txBody>
          <a:bodyPr/>
          <a:lstStyle>
            <a:lvl1pPr>
              <a:defRPr/>
            </a:lvl1pPr>
          </a:lstStyle>
          <a:p>
            <a:endParaRPr lang="en-US" dirty="0"/>
          </a:p>
        </p:txBody>
      </p:sp>
      <p:sp>
        <p:nvSpPr>
          <p:cNvPr id="62" name="Picture Placeholder 61"/>
          <p:cNvSpPr>
            <a:spLocks noGrp="1"/>
          </p:cNvSpPr>
          <p:nvPr>
            <p:ph type="pic" sz="quarter" idx="17"/>
          </p:nvPr>
        </p:nvSpPr>
        <p:spPr>
          <a:xfrm>
            <a:off x="576072" y="1754144"/>
            <a:ext cx="2615184" cy="3822192"/>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3387921" y="1754144"/>
            <a:ext cx="2615184" cy="3822192"/>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6199770" y="1754144"/>
            <a:ext cx="2615184" cy="3822192"/>
          </a:xfrm>
        </p:spPr>
        <p:txBody>
          <a:bodyPr rtlCol="0">
            <a:noAutofit/>
          </a:bodyPr>
          <a:lstStyle/>
          <a:p>
            <a:pPr lvl="0"/>
            <a:r>
              <a:rPr lang="en-US" noProof="0" dirty="0"/>
              <a:t>Drag picture to placeholder or click icon to add</a:t>
            </a:r>
          </a:p>
        </p:txBody>
      </p:sp>
      <p:sp>
        <p:nvSpPr>
          <p:cNvPr id="6" name="Picture Placeholder 5"/>
          <p:cNvSpPr>
            <a:spLocks noGrp="1"/>
          </p:cNvSpPr>
          <p:nvPr>
            <p:ph type="pic" sz="quarter" idx="34"/>
          </p:nvPr>
        </p:nvSpPr>
        <p:spPr>
          <a:xfrm>
            <a:off x="9011620" y="1754144"/>
            <a:ext cx="2605832" cy="3822192"/>
          </a:xfrm>
        </p:spPr>
        <p:txBody>
          <a:bodyPr rtlCol="0">
            <a:noAutofit/>
          </a:body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546839413"/>
      </p:ext>
    </p:extLst>
  </p:cSld>
  <p:clrMapOvr>
    <a:masterClrMapping/>
  </p:clrMapOvr>
  <p:transition xmlns:p14="http://schemas.microsoft.com/office/powerpoint/2010/main" spd="med">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ird split">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309923"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71499"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8035446"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638589"/>
      </p:ext>
    </p:extLst>
  </p:cSld>
  <p:clrMapOvr>
    <a:masterClrMapping/>
  </p:clrMapOvr>
  <p:transition xmlns:p14="http://schemas.microsoft.com/office/powerpoint/2010/main" spd="med">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gradFill>
          <a:gsLst>
            <a:gs pos="79000">
              <a:srgbClr val="4CC0D9"/>
            </a:gs>
            <a:gs pos="0">
              <a:srgbClr val="118ED9"/>
            </a:gs>
            <a:gs pos="100000">
              <a:srgbClr val="68E2B3"/>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4"/>
            <a:ext cx="12185904" cy="6854571"/>
          </a:xfrm>
          <a:prstGeom prst="rect">
            <a:avLst/>
          </a:prstGeom>
        </p:spPr>
      </p:pic>
      <p:sp>
        <p:nvSpPr>
          <p:cNvPr id="55" name="Content Placeholder 7"/>
          <p:cNvSpPr>
            <a:spLocks noGrp="1"/>
          </p:cNvSpPr>
          <p:nvPr>
            <p:ph sz="quarter" idx="10" hasCustomPrompt="1"/>
          </p:nvPr>
        </p:nvSpPr>
        <p:spPr>
          <a:xfrm>
            <a:off x="562424" y="4481184"/>
            <a:ext cx="8552736" cy="611350"/>
          </a:xfrm>
          <a:prstGeom prst="rect">
            <a:avLst/>
          </a:prstGeom>
        </p:spPr>
        <p:txBody>
          <a:bodyPr/>
          <a:lstStyle>
            <a:lvl1pPr>
              <a:lnSpc>
                <a:spcPct val="100000"/>
              </a:lnSpc>
              <a:spcBef>
                <a:spcPts val="0"/>
              </a:spcBef>
              <a:spcAft>
                <a:spcPts val="300"/>
              </a:spcAft>
              <a:buNone/>
              <a:defRPr sz="1800" baseline="0">
                <a:solidFill>
                  <a:schemeClr val="bg1"/>
                </a:solidFill>
              </a:defRPr>
            </a:lvl1pPr>
            <a:lvl2pPr marL="0" indent="0">
              <a:spcBef>
                <a:spcPts val="0"/>
              </a:spcBef>
              <a:buNone/>
              <a:defRPr>
                <a:solidFill>
                  <a:schemeClr val="bg1"/>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562424" y="5351041"/>
            <a:ext cx="855273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2" name="Title 1"/>
          <p:cNvSpPr>
            <a:spLocks noGrp="1"/>
          </p:cNvSpPr>
          <p:nvPr>
            <p:ph type="ctrTitle"/>
          </p:nvPr>
        </p:nvSpPr>
        <p:spPr>
          <a:xfrm>
            <a:off x="562424" y="823982"/>
            <a:ext cx="11065468"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562424" y="2823977"/>
            <a:ext cx="11065468"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pic>
        <p:nvPicPr>
          <p:cNvPr id="13" name="Picture 12" descr="Salesforce_Logo_RGB_8_13_14.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42943" y="5771269"/>
            <a:ext cx="107473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819210"/>
      </p:ext>
    </p:extLst>
  </p:cSld>
  <p:clrMapOvr>
    <a:masterClrMapping/>
  </p:clrMapOvr>
  <p:transition xmlns:p14="http://schemas.microsoft.com/office/powerpoint/2010/main" spd="med">
    <p:fade/>
  </p:transition>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ird split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4371141"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a:t>
            </a:r>
            <a:r>
              <a:rPr lang="en-US" dirty="0" smtClean="0"/>
              <a:t>level</a:t>
            </a:r>
            <a:endParaRPr lang="en-US" dirty="0"/>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4093571"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880462"/>
      </p:ext>
    </p:extLst>
  </p:cSld>
  <p:clrMapOvr>
    <a:masterClrMapping/>
  </p:clrMapOvr>
  <p:transition xmlns:p14="http://schemas.microsoft.com/office/powerpoint/2010/main" spd="med">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ird Split Sign">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461599" y="2214517"/>
            <a:ext cx="3147814" cy="377353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71499" y="1763713"/>
            <a:ext cx="686223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25" name="Group 24"/>
          <p:cNvGrpSpPr/>
          <p:nvPr userDrawn="1"/>
        </p:nvGrpSpPr>
        <p:grpSpPr>
          <a:xfrm>
            <a:off x="6869934" y="1495876"/>
            <a:ext cx="1874324" cy="4492038"/>
            <a:chOff x="6869934" y="1495876"/>
            <a:chExt cx="1874324" cy="4492038"/>
          </a:xfrm>
        </p:grpSpPr>
        <p:sp>
          <p:nvSpPr>
            <p:cNvPr id="13"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22113" y="5336536"/>
            <a:ext cx="695782" cy="792134"/>
          </a:xfrm>
          <a:prstGeom prst="rect">
            <a:avLst/>
          </a:prstGeom>
        </p:spPr>
      </p:pic>
    </p:spTree>
    <p:extLst>
      <p:ext uri="{BB962C8B-B14F-4D97-AF65-F5344CB8AC3E}">
        <p14:creationId xmlns:p14="http://schemas.microsoft.com/office/powerpoint/2010/main" val="889645849"/>
      </p:ext>
    </p:extLst>
  </p:cSld>
  <p:clrMapOvr>
    <a:masterClrMapping/>
  </p:clrMapOvr>
  <p:transition xmlns:p14="http://schemas.microsoft.com/office/powerpoint/2010/main" spd="med">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ird Split Sign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38302"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008619" y="2231073"/>
            <a:ext cx="655199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a:t>
            </a:r>
            <a:r>
              <a:rPr lang="en-US" dirty="0" smtClean="0"/>
              <a:t>level</a:t>
            </a:r>
            <a:endParaRPr lang="en-US" dirty="0"/>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10" name="Group 9"/>
          <p:cNvGrpSpPr/>
          <p:nvPr userDrawn="1"/>
        </p:nvGrpSpPr>
        <p:grpSpPr>
          <a:xfrm>
            <a:off x="3811935" y="1495876"/>
            <a:ext cx="1874324" cy="4492038"/>
            <a:chOff x="6869934" y="1495876"/>
            <a:chExt cx="1874324" cy="4492038"/>
          </a:xfrm>
        </p:grpSpPr>
        <p:sp>
          <p:nvSpPr>
            <p:cNvPr id="12"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3796" y="5336536"/>
            <a:ext cx="695782" cy="792134"/>
          </a:xfrm>
          <a:prstGeom prst="rect">
            <a:avLst/>
          </a:prstGeom>
        </p:spPr>
      </p:pic>
    </p:spTree>
    <p:extLst>
      <p:ext uri="{BB962C8B-B14F-4D97-AF65-F5344CB8AC3E}">
        <p14:creationId xmlns:p14="http://schemas.microsoft.com/office/powerpoint/2010/main" val="2254563723"/>
      </p:ext>
    </p:extLst>
  </p:cSld>
  <p:clrMapOvr>
    <a:masterClrMapping/>
  </p:clrMapOvr>
  <p:transition xmlns:p14="http://schemas.microsoft.com/office/powerpoint/2010/main" spd="med">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ird split 3">
    <p:spTree>
      <p:nvGrpSpPr>
        <p:cNvPr id="1" name=""/>
        <p:cNvGrpSpPr/>
        <p:nvPr/>
      </p:nvGrpSpPr>
      <p:grpSpPr>
        <a:xfrm>
          <a:off x="0" y="0"/>
          <a:ext cx="0" cy="0"/>
          <a:chOff x="0" y="0"/>
          <a:chExt cx="0" cy="0"/>
        </a:xfrm>
      </p:grpSpPr>
      <p:sp>
        <p:nvSpPr>
          <p:cNvPr id="24" name="Rectangle 23"/>
          <p:cNvSpPr/>
          <p:nvPr userDrawn="1"/>
        </p:nvSpPr>
        <p:spPr>
          <a:xfrm>
            <a:off x="457136" y="1755070"/>
            <a:ext cx="3924363"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2" name="Picture 11"/>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9590" t="-5335" r="-29590" b="5335"/>
          <a:stretch/>
        </p:blipFill>
        <p:spPr>
          <a:xfrm>
            <a:off x="0" y="1786"/>
            <a:ext cx="12188825" cy="6856214"/>
          </a:xfrm>
          <a:prstGeom prst="rect">
            <a:avLst/>
          </a:prstGeom>
        </p:spPr>
      </p:pic>
      <p:sp>
        <p:nvSpPr>
          <p:cNvPr id="7" name="Content Placeholder 6"/>
          <p:cNvSpPr>
            <a:spLocks noGrp="1"/>
          </p:cNvSpPr>
          <p:nvPr>
            <p:ph sz="quarter" idx="13"/>
          </p:nvPr>
        </p:nvSpPr>
        <p:spPr>
          <a:xfrm>
            <a:off x="457136" y="1763713"/>
            <a:ext cx="3924363" cy="4637087"/>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1"/>
          </p:nvPr>
        </p:nvSpPr>
        <p:spPr>
          <a:xfrm>
            <a:off x="4381500" y="1755648"/>
            <a:ext cx="7336368" cy="4636516"/>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1789426249"/>
      </p:ext>
    </p:extLst>
  </p:cSld>
  <p:clrMapOvr>
    <a:masterClrMapping/>
  </p:clrMapOvr>
  <p:transition xmlns:p14="http://schemas.microsoft.com/office/powerpoint/2010/main" spd="med">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ird split 2 blue">
    <p:spTree>
      <p:nvGrpSpPr>
        <p:cNvPr id="1" name=""/>
        <p:cNvGrpSpPr/>
        <p:nvPr/>
      </p:nvGrpSpPr>
      <p:grpSpPr>
        <a:xfrm>
          <a:off x="0" y="0"/>
          <a:ext cx="0" cy="0"/>
          <a:chOff x="0" y="0"/>
          <a:chExt cx="0" cy="0"/>
        </a:xfrm>
      </p:grpSpPr>
      <p:sp>
        <p:nvSpPr>
          <p:cNvPr id="24" name="Rectangle 23"/>
          <p:cNvSpPr/>
          <p:nvPr userDrawn="1"/>
        </p:nvSpPr>
        <p:spPr>
          <a:xfrm>
            <a:off x="4359399" y="1755070"/>
            <a:ext cx="7350001"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7" name="Content Placeholder 6"/>
          <p:cNvSpPr>
            <a:spLocks noGrp="1"/>
          </p:cNvSpPr>
          <p:nvPr>
            <p:ph sz="quarter" idx="13"/>
          </p:nvPr>
        </p:nvSpPr>
        <p:spPr>
          <a:xfrm>
            <a:off x="457136" y="1755066"/>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rotWithShape="1">
          <a:blip r:embed="rId2">
            <a:alphaModFix amt="60000"/>
            <a:extLst>
              <a:ext uri="{28A0092B-C50C-407E-A947-70E740481C1C}">
                <a14:useLocalDpi xmlns:a14="http://schemas.microsoft.com/office/drawing/2010/main" val="0"/>
              </a:ext>
            </a:extLst>
          </a:blip>
          <a:srcRect/>
          <a:stretch/>
        </p:blipFill>
        <p:spPr>
          <a:xfrm>
            <a:off x="427795" y="1724526"/>
            <a:ext cx="3983844" cy="4705685"/>
          </a:xfrm>
          <a:prstGeom prst="rect">
            <a:avLst/>
          </a:prstGeom>
        </p:spPr>
      </p:pic>
      <p:sp>
        <p:nvSpPr>
          <p:cNvPr id="3" name="Content Placeholder 2"/>
          <p:cNvSpPr>
            <a:spLocks noGrp="1"/>
          </p:cNvSpPr>
          <p:nvPr>
            <p:ph sz="quarter" idx="11"/>
          </p:nvPr>
        </p:nvSpPr>
        <p:spPr>
          <a:xfrm>
            <a:off x="4381500" y="1755068"/>
            <a:ext cx="71839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2385265767"/>
      </p:ext>
    </p:extLst>
  </p:cSld>
  <p:clrMapOvr>
    <a:masterClrMapping/>
  </p:clrMapOvr>
  <p:transition xmlns:p14="http://schemas.microsoft.com/office/powerpoint/2010/main" spd="med">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ird split 2 Trees">
    <p:spTree>
      <p:nvGrpSpPr>
        <p:cNvPr id="1" name=""/>
        <p:cNvGrpSpPr/>
        <p:nvPr/>
      </p:nvGrpSpPr>
      <p:grpSpPr>
        <a:xfrm>
          <a:off x="0" y="0"/>
          <a:ext cx="0" cy="0"/>
          <a:chOff x="0" y="0"/>
          <a:chExt cx="0" cy="0"/>
        </a:xfrm>
      </p:grpSpPr>
      <p:sp>
        <p:nvSpPr>
          <p:cNvPr id="14" name="Rectangle 13"/>
          <p:cNvSpPr/>
          <p:nvPr userDrawn="1"/>
        </p:nvSpPr>
        <p:spPr>
          <a:xfrm>
            <a:off x="4359398" y="1755070"/>
            <a:ext cx="7350002"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rgbClr val="14713E"/>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7" name="Picture 16"/>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a:stretch/>
        </p:blipFill>
        <p:spPr>
          <a:xfrm>
            <a:off x="427795" y="1724526"/>
            <a:ext cx="3983844" cy="4705685"/>
          </a:xfrm>
          <a:prstGeom prst="rect">
            <a:avLst/>
          </a:prstGeom>
        </p:spPr>
      </p:pic>
      <p:sp>
        <p:nvSpPr>
          <p:cNvPr id="7" name="Content Placeholder 6"/>
          <p:cNvSpPr>
            <a:spLocks noGrp="1"/>
          </p:cNvSpPr>
          <p:nvPr>
            <p:ph sz="quarter" idx="13"/>
          </p:nvPr>
        </p:nvSpPr>
        <p:spPr>
          <a:xfrm>
            <a:off x="457136" y="1755069"/>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1"/>
          </p:nvPr>
        </p:nvSpPr>
        <p:spPr>
          <a:xfrm>
            <a:off x="4381500" y="1755070"/>
            <a:ext cx="71585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813294998"/>
      </p:ext>
    </p:extLst>
  </p:cSld>
  <p:clrMapOvr>
    <a:masterClrMapping/>
  </p:clrMapOvr>
  <p:transition xmlns:p14="http://schemas.microsoft.com/office/powerpoint/2010/main" spd="med">
    <p:fade/>
  </p:transition>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ge_Content">
    <p:spTree>
      <p:nvGrpSpPr>
        <p:cNvPr id="1" name=""/>
        <p:cNvGrpSpPr/>
        <p:nvPr/>
      </p:nvGrpSpPr>
      <p:grpSpPr>
        <a:xfrm>
          <a:off x="0" y="0"/>
          <a:ext cx="0" cy="0"/>
          <a:chOff x="0" y="0"/>
          <a:chExt cx="0" cy="0"/>
        </a:xfrm>
      </p:grpSpPr>
      <p:grpSp>
        <p:nvGrpSpPr>
          <p:cNvPr id="4" name="Group 3"/>
          <p:cNvGrpSpPr/>
          <p:nvPr userDrawn="1"/>
        </p:nvGrpSpPr>
        <p:grpSpPr>
          <a:xfrm>
            <a:off x="0" y="4427386"/>
            <a:ext cx="12201048" cy="2441754"/>
            <a:chOff x="-63" y="4427386"/>
            <a:chExt cx="12189016" cy="2441754"/>
          </a:xfrm>
        </p:grpSpPr>
        <p:sp>
          <p:nvSpPr>
            <p:cNvPr id="82" name="Freeform 81"/>
            <p:cNvSpPr/>
            <p:nvPr userDrawn="1"/>
          </p:nvSpPr>
          <p:spPr>
            <a:xfrm>
              <a:off x="7854178" y="4427386"/>
              <a:ext cx="4334774" cy="2229536"/>
            </a:xfrm>
            <a:custGeom>
              <a:avLst/>
              <a:gdLst>
                <a:gd name="connsiteX0" fmla="*/ 3900278 w 4334774"/>
                <a:gd name="connsiteY0" fmla="*/ 0 h 2229536"/>
                <a:gd name="connsiteX1" fmla="*/ 4187320 w 4334774"/>
                <a:gd name="connsiteY1" fmla="*/ 527035 h 2229536"/>
                <a:gd name="connsiteX2" fmla="*/ 4334774 w 4334774"/>
                <a:gd name="connsiteY2" fmla="*/ 585625 h 2229536"/>
                <a:gd name="connsiteX3" fmla="*/ 4334774 w 4334774"/>
                <a:gd name="connsiteY3" fmla="*/ 2229536 h 2229536"/>
                <a:gd name="connsiteX4" fmla="*/ 0 w 4334774"/>
                <a:gd name="connsiteY4" fmla="*/ 2229536 h 2229536"/>
                <a:gd name="connsiteX5" fmla="*/ 12582 w 4334774"/>
                <a:gd name="connsiteY5" fmla="*/ 736606 h 2229536"/>
                <a:gd name="connsiteX6" fmla="*/ 1046430 w 4334774"/>
                <a:gd name="connsiteY6" fmla="*/ 557843 h 2229536"/>
                <a:gd name="connsiteX7" fmla="*/ 1381104 w 4334774"/>
                <a:gd name="connsiteY7" fmla="*/ 379202 h 2229536"/>
                <a:gd name="connsiteX8" fmla="*/ 1832170 w 4334774"/>
                <a:gd name="connsiteY8" fmla="*/ 629811 h 2229536"/>
                <a:gd name="connsiteX9" fmla="*/ 1937792 w 4334774"/>
                <a:gd name="connsiteY9" fmla="*/ 540430 h 2229536"/>
                <a:gd name="connsiteX10" fmla="*/ 2838680 w 4334774"/>
                <a:gd name="connsiteY10" fmla="*/ 656723 h 2229536"/>
                <a:gd name="connsiteX11" fmla="*/ 3379627 w 4334774"/>
                <a:gd name="connsiteY11" fmla="*/ 319898 h 2229536"/>
                <a:gd name="connsiteX12" fmla="*/ 3650930 w 4334774"/>
                <a:gd name="connsiteY12" fmla="*/ 45422 h 222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4774" h="2229536">
                  <a:moveTo>
                    <a:pt x="3900278" y="0"/>
                  </a:moveTo>
                  <a:lnTo>
                    <a:pt x="4187320" y="527035"/>
                  </a:lnTo>
                  <a:lnTo>
                    <a:pt x="4334774" y="585625"/>
                  </a:lnTo>
                  <a:lnTo>
                    <a:pt x="4334774" y="2229536"/>
                  </a:lnTo>
                  <a:lnTo>
                    <a:pt x="0" y="2229536"/>
                  </a:lnTo>
                  <a:lnTo>
                    <a:pt x="12582" y="736606"/>
                  </a:lnTo>
                  <a:lnTo>
                    <a:pt x="1046430" y="557843"/>
                  </a:lnTo>
                  <a:lnTo>
                    <a:pt x="1381104" y="379202"/>
                  </a:lnTo>
                  <a:lnTo>
                    <a:pt x="1832170" y="629811"/>
                  </a:lnTo>
                  <a:lnTo>
                    <a:pt x="1937792" y="540430"/>
                  </a:lnTo>
                  <a:lnTo>
                    <a:pt x="2838680" y="656723"/>
                  </a:lnTo>
                  <a:lnTo>
                    <a:pt x="3379627" y="319898"/>
                  </a:lnTo>
                  <a:lnTo>
                    <a:pt x="3650930" y="45422"/>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lang="en-US" sz="700" dirty="0" smtClean="0">
                <a:solidFill>
                  <a:schemeClr val="tx1"/>
                </a:solidFill>
              </a:endParaRPr>
            </a:p>
          </p:txBody>
        </p:sp>
        <p:sp>
          <p:nvSpPr>
            <p:cNvPr id="83" name="Freeform 82"/>
            <p:cNvSpPr/>
            <p:nvPr userDrawn="1"/>
          </p:nvSpPr>
          <p:spPr>
            <a:xfrm>
              <a:off x="11368974" y="4428510"/>
              <a:ext cx="819979" cy="1162768"/>
            </a:xfrm>
            <a:custGeom>
              <a:avLst/>
              <a:gdLst>
                <a:gd name="connsiteX0" fmla="*/ 386168 w 819979"/>
                <a:gd name="connsiteY0" fmla="*/ 0 h 1162768"/>
                <a:gd name="connsiteX1" fmla="*/ 668404 w 819979"/>
                <a:gd name="connsiteY1" fmla="*/ 528091 h 1162768"/>
                <a:gd name="connsiteX2" fmla="*/ 819979 w 819979"/>
                <a:gd name="connsiteY2" fmla="*/ 589760 h 1162768"/>
                <a:gd name="connsiteX3" fmla="*/ 819979 w 819979"/>
                <a:gd name="connsiteY3" fmla="*/ 1082507 h 1162768"/>
                <a:gd name="connsiteX4" fmla="*/ 513043 w 819979"/>
                <a:gd name="connsiteY4" fmla="*/ 1162768 h 1162768"/>
                <a:gd name="connsiteX5" fmla="*/ 83074 w 819979"/>
                <a:gd name="connsiteY5" fmla="*/ 481203 h 1162768"/>
                <a:gd name="connsiteX6" fmla="*/ 0 w 819979"/>
                <a:gd name="connsiteY6" fmla="*/ 243051 h 1162768"/>
                <a:gd name="connsiteX7" fmla="*/ 172047 w 819979"/>
                <a:gd name="connsiteY7" fmla="*/ 248273 h 1162768"/>
                <a:gd name="connsiteX8" fmla="*/ 297313 w 819979"/>
                <a:gd name="connsiteY8" fmla="*/ 220119 h 1162768"/>
                <a:gd name="connsiteX9" fmla="*/ 320674 w 819979"/>
                <a:gd name="connsiteY9" fmla="*/ 94421 h 1162768"/>
                <a:gd name="connsiteX10" fmla="*/ 380745 w 819979"/>
                <a:gd name="connsiteY10" fmla="*/ 74234 h 116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979" h="1162768">
                  <a:moveTo>
                    <a:pt x="386168" y="0"/>
                  </a:moveTo>
                  <a:lnTo>
                    <a:pt x="668404" y="528091"/>
                  </a:lnTo>
                  <a:lnTo>
                    <a:pt x="819979" y="589760"/>
                  </a:lnTo>
                  <a:lnTo>
                    <a:pt x="819979" y="1082507"/>
                  </a:lnTo>
                  <a:lnTo>
                    <a:pt x="513043" y="1162768"/>
                  </a:lnTo>
                  <a:lnTo>
                    <a:pt x="83074" y="481203"/>
                  </a:lnTo>
                  <a:lnTo>
                    <a:pt x="0" y="243051"/>
                  </a:lnTo>
                  <a:lnTo>
                    <a:pt x="172047" y="248273"/>
                  </a:lnTo>
                  <a:lnTo>
                    <a:pt x="297313" y="220119"/>
                  </a:lnTo>
                  <a:lnTo>
                    <a:pt x="320674" y="94421"/>
                  </a:lnTo>
                  <a:lnTo>
                    <a:pt x="380745" y="74234"/>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lang="en-US" sz="700" dirty="0" smtClean="0"/>
            </a:p>
          </p:txBody>
        </p:sp>
        <p:sp>
          <p:nvSpPr>
            <p:cNvPr id="84" name="Freeform 83"/>
            <p:cNvSpPr/>
            <p:nvPr userDrawn="1"/>
          </p:nvSpPr>
          <p:spPr>
            <a:xfrm>
              <a:off x="-63" y="4629209"/>
              <a:ext cx="8646269" cy="2027713"/>
            </a:xfrm>
            <a:custGeom>
              <a:avLst/>
              <a:gdLst>
                <a:gd name="connsiteX0" fmla="*/ 7281418 w 8646269"/>
                <a:gd name="connsiteY0" fmla="*/ 0 h 2027713"/>
                <a:gd name="connsiteX1" fmla="*/ 8646269 w 8646269"/>
                <a:gd name="connsiteY1" fmla="*/ 717638 h 2027713"/>
                <a:gd name="connsiteX2" fmla="*/ 8308600 w 8646269"/>
                <a:gd name="connsiteY2" fmla="*/ 2027713 h 2027713"/>
                <a:gd name="connsiteX3" fmla="*/ 0 w 8646269"/>
                <a:gd name="connsiteY3" fmla="*/ 2027713 h 2027713"/>
                <a:gd name="connsiteX4" fmla="*/ 0 w 8646269"/>
                <a:gd name="connsiteY4" fmla="*/ 779158 h 2027713"/>
                <a:gd name="connsiteX5" fmla="*/ 814188 w 8646269"/>
                <a:gd name="connsiteY5" fmla="*/ 638344 h 2027713"/>
                <a:gd name="connsiteX6" fmla="*/ 1127144 w 8646269"/>
                <a:gd name="connsiteY6" fmla="*/ 471210 h 2027713"/>
                <a:gd name="connsiteX7" fmla="*/ 1549045 w 8646269"/>
                <a:gd name="connsiteY7" fmla="*/ 705675 h 2027713"/>
                <a:gd name="connsiteX8" fmla="*/ 1648195 w 8646269"/>
                <a:gd name="connsiteY8" fmla="*/ 622052 h 2027713"/>
                <a:gd name="connsiteX9" fmla="*/ 2490771 w 8646269"/>
                <a:gd name="connsiteY9" fmla="*/ 730854 h 2027713"/>
                <a:gd name="connsiteX10" fmla="*/ 2996725 w 8646269"/>
                <a:gd name="connsiteY10" fmla="*/ 415727 h 2027713"/>
                <a:gd name="connsiteX11" fmla="*/ 3250926 w 8646269"/>
                <a:gd name="connsiteY11" fmla="*/ 158931 h 2027713"/>
                <a:gd name="connsiteX12" fmla="*/ 3484317 w 8646269"/>
                <a:gd name="connsiteY12" fmla="*/ 116436 h 2027713"/>
                <a:gd name="connsiteX13" fmla="*/ 3752799 w 8646269"/>
                <a:gd name="connsiteY13" fmla="*/ 609520 h 2027713"/>
                <a:gd name="connsiteX14" fmla="*/ 4334646 w 8646269"/>
                <a:gd name="connsiteY14" fmla="*/ 840795 h 2027713"/>
                <a:gd name="connsiteX15" fmla="*/ 4696158 w 8646269"/>
                <a:gd name="connsiteY15" fmla="*/ 425638 h 2027713"/>
                <a:gd name="connsiteX16" fmla="*/ 4910372 w 8646269"/>
                <a:gd name="connsiteY16" fmla="*/ 351585 h 2027713"/>
                <a:gd name="connsiteX17" fmla="*/ 5105409 w 8646269"/>
                <a:gd name="connsiteY17" fmla="*/ 98549 h 2027713"/>
                <a:gd name="connsiteX18" fmla="*/ 5370219 w 8646269"/>
                <a:gd name="connsiteY18" fmla="*/ 233668 h 2027713"/>
                <a:gd name="connsiteX19" fmla="*/ 5777838 w 8646269"/>
                <a:gd name="connsiteY19" fmla="*/ 363547 h 2027713"/>
                <a:gd name="connsiteX20" fmla="*/ 6222996 w 8646269"/>
                <a:gd name="connsiteY20" fmla="*/ 14811 h 2027713"/>
                <a:gd name="connsiteX21" fmla="*/ 6694267 w 8646269"/>
                <a:gd name="connsiteY21" fmla="*/ 120195 h 2027713"/>
                <a:gd name="connsiteX22" fmla="*/ 6770160 w 8646269"/>
                <a:gd name="connsiteY22" fmla="*/ 78383 h 2027713"/>
                <a:gd name="connsiteX23" fmla="*/ 6960301 w 8646269"/>
                <a:gd name="connsiteY23" fmla="*/ 214870 h 20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46269" h="2027713">
                  <a:moveTo>
                    <a:pt x="7281418" y="0"/>
                  </a:moveTo>
                  <a:lnTo>
                    <a:pt x="8646269" y="717638"/>
                  </a:lnTo>
                  <a:lnTo>
                    <a:pt x="8308600" y="2027713"/>
                  </a:lnTo>
                  <a:lnTo>
                    <a:pt x="0" y="2027713"/>
                  </a:lnTo>
                  <a:lnTo>
                    <a:pt x="0" y="779158"/>
                  </a:lnTo>
                  <a:lnTo>
                    <a:pt x="814188" y="638344"/>
                  </a:lnTo>
                  <a:lnTo>
                    <a:pt x="1127144" y="471210"/>
                  </a:lnTo>
                  <a:lnTo>
                    <a:pt x="1549045" y="705675"/>
                  </a:lnTo>
                  <a:lnTo>
                    <a:pt x="1648195" y="622052"/>
                  </a:lnTo>
                  <a:lnTo>
                    <a:pt x="2490771" y="730854"/>
                  </a:lnTo>
                  <a:lnTo>
                    <a:pt x="2996725" y="415727"/>
                  </a:lnTo>
                  <a:lnTo>
                    <a:pt x="3250926" y="158931"/>
                  </a:lnTo>
                  <a:lnTo>
                    <a:pt x="3484317" y="116436"/>
                  </a:lnTo>
                  <a:lnTo>
                    <a:pt x="3752799" y="609520"/>
                  </a:lnTo>
                  <a:lnTo>
                    <a:pt x="4334646" y="840795"/>
                  </a:lnTo>
                  <a:lnTo>
                    <a:pt x="4696158" y="425638"/>
                  </a:lnTo>
                  <a:lnTo>
                    <a:pt x="4910372" y="351585"/>
                  </a:lnTo>
                  <a:lnTo>
                    <a:pt x="5105409" y="98549"/>
                  </a:lnTo>
                  <a:lnTo>
                    <a:pt x="5370219" y="233668"/>
                  </a:lnTo>
                  <a:lnTo>
                    <a:pt x="5777838" y="363547"/>
                  </a:lnTo>
                  <a:lnTo>
                    <a:pt x="6222996" y="14811"/>
                  </a:lnTo>
                  <a:lnTo>
                    <a:pt x="6694267" y="120195"/>
                  </a:lnTo>
                  <a:lnTo>
                    <a:pt x="6770160" y="78383"/>
                  </a:lnTo>
                  <a:lnTo>
                    <a:pt x="6960301" y="21487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lang="en-US" sz="700" dirty="0" smtClean="0">
                <a:solidFill>
                  <a:schemeClr val="tx1"/>
                </a:solidFill>
              </a:endParaRPr>
            </a:p>
          </p:txBody>
        </p:sp>
        <p:sp>
          <p:nvSpPr>
            <p:cNvPr id="85" name="Shape 976"/>
            <p:cNvSpPr/>
            <p:nvPr/>
          </p:nvSpPr>
          <p:spPr>
            <a:xfrm flipH="1">
              <a:off x="10846455" y="4740031"/>
              <a:ext cx="893510" cy="927684"/>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8" name="Shape 979"/>
            <p:cNvSpPr/>
            <p:nvPr/>
          </p:nvSpPr>
          <p:spPr>
            <a:xfrm>
              <a:off x="9110021" y="4874160"/>
              <a:ext cx="1147026" cy="743571"/>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9" name="Shape 983"/>
            <p:cNvSpPr/>
            <p:nvPr userDrawn="1"/>
          </p:nvSpPr>
          <p:spPr>
            <a:xfrm flipH="1">
              <a:off x="4690653" y="4987466"/>
              <a:ext cx="285030" cy="257896"/>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defTabSz="914217"/>
              <a:endParaRPr>
                <a:solidFill>
                  <a:srgbClr val="000000"/>
                </a:solidFill>
                <a:latin typeface="Calibri"/>
                <a:ea typeface="Calibri"/>
                <a:cs typeface="Calibri"/>
              </a:endParaRPr>
            </a:p>
          </p:txBody>
        </p:sp>
        <p:sp>
          <p:nvSpPr>
            <p:cNvPr id="90" name="Shape 984"/>
            <p:cNvSpPr/>
            <p:nvPr userDrawn="1"/>
          </p:nvSpPr>
          <p:spPr>
            <a:xfrm flipH="1">
              <a:off x="5669788" y="4646194"/>
              <a:ext cx="1309538" cy="889381"/>
            </a:xfrm>
            <a:custGeom>
              <a:avLst/>
              <a:gdLst/>
              <a:ahLst/>
              <a:cxnLst>
                <a:cxn ang="0">
                  <a:pos x="wd2" y="hd2"/>
                </a:cxn>
                <a:cxn ang="5400000">
                  <a:pos x="wd2" y="hd2"/>
                </a:cxn>
                <a:cxn ang="10800000">
                  <a:pos x="wd2" y="hd2"/>
                </a:cxn>
                <a:cxn ang="16200000">
                  <a:pos x="wd2" y="hd2"/>
                </a:cxn>
              </a:cxnLst>
              <a:rect l="0" t="0" r="r" b="b"/>
              <a:pathLst>
                <a:path w="21600" h="21600" extrusionOk="0">
                  <a:moveTo>
                    <a:pt x="3438" y="1547"/>
                  </a:moveTo>
                  <a:lnTo>
                    <a:pt x="0" y="4864"/>
                  </a:lnTo>
                  <a:lnTo>
                    <a:pt x="1496" y="5446"/>
                  </a:lnTo>
                  <a:lnTo>
                    <a:pt x="1528" y="5427"/>
                  </a:lnTo>
                  <a:lnTo>
                    <a:pt x="6386" y="9095"/>
                  </a:lnTo>
                  <a:lnTo>
                    <a:pt x="10985" y="15992"/>
                  </a:lnTo>
                  <a:lnTo>
                    <a:pt x="21600" y="21600"/>
                  </a:lnTo>
                  <a:lnTo>
                    <a:pt x="9864" y="7415"/>
                  </a:lnTo>
                  <a:lnTo>
                    <a:pt x="13050" y="2029"/>
                  </a:lnTo>
                  <a:lnTo>
                    <a:pt x="12368" y="0"/>
                  </a:lnTo>
                  <a:lnTo>
                    <a:pt x="4759" y="2517"/>
                  </a:lnTo>
                  <a:lnTo>
                    <a:pt x="3880" y="4792"/>
                  </a:lnTo>
                  <a:lnTo>
                    <a:pt x="3438" y="1547"/>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94" name="Shape 985"/>
            <p:cNvSpPr/>
            <p:nvPr userDrawn="1"/>
          </p:nvSpPr>
          <p:spPr>
            <a:xfrm>
              <a:off x="7146860" y="4628613"/>
              <a:ext cx="1046314" cy="1295263"/>
            </a:xfrm>
            <a:custGeom>
              <a:avLst/>
              <a:gdLst/>
              <a:ahLst/>
              <a:cxnLst>
                <a:cxn ang="0">
                  <a:pos x="wd2" y="hd2"/>
                </a:cxn>
                <a:cxn ang="5400000">
                  <a:pos x="wd2" y="hd2"/>
                </a:cxn>
                <a:cxn ang="10800000">
                  <a:pos x="wd2" y="hd2"/>
                </a:cxn>
                <a:cxn ang="16200000">
                  <a:pos x="wd2" y="hd2"/>
                </a:cxn>
              </a:cxnLst>
              <a:rect l="0" t="0" r="r" b="b"/>
              <a:pathLst>
                <a:path w="21600" h="21600" extrusionOk="0">
                  <a:moveTo>
                    <a:pt x="2894" y="0"/>
                  </a:moveTo>
                  <a:lnTo>
                    <a:pt x="0" y="2299"/>
                  </a:lnTo>
                  <a:lnTo>
                    <a:pt x="2320" y="3352"/>
                  </a:lnTo>
                  <a:lnTo>
                    <a:pt x="4535" y="6105"/>
                  </a:lnTo>
                  <a:lnTo>
                    <a:pt x="13673" y="12163"/>
                  </a:lnTo>
                  <a:lnTo>
                    <a:pt x="17801" y="16416"/>
                  </a:lnTo>
                  <a:lnTo>
                    <a:pt x="21600" y="21600"/>
                  </a:lnTo>
                  <a:lnTo>
                    <a:pt x="20270" y="7435"/>
                  </a:lnTo>
                  <a:lnTo>
                    <a:pt x="13649" y="4578"/>
                  </a:lnTo>
                  <a:lnTo>
                    <a:pt x="2894" y="0"/>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7" name="Shape 986"/>
            <p:cNvSpPr/>
            <p:nvPr userDrawn="1"/>
          </p:nvSpPr>
          <p:spPr>
            <a:xfrm>
              <a:off x="4739595" y="4730362"/>
              <a:ext cx="1037503" cy="937903"/>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8" name="Shape 987"/>
            <p:cNvSpPr/>
            <p:nvPr userDrawn="1"/>
          </p:nvSpPr>
          <p:spPr>
            <a:xfrm>
              <a:off x="6871637" y="4629427"/>
              <a:ext cx="717456" cy="926522"/>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9" name="Shape 989"/>
            <p:cNvSpPr/>
            <p:nvPr userDrawn="1"/>
          </p:nvSpPr>
          <p:spPr>
            <a:xfrm rot="300000" flipH="1">
              <a:off x="2581777" y="4993858"/>
              <a:ext cx="885945" cy="91072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dirty="0"/>
            </a:p>
          </p:txBody>
        </p:sp>
        <p:sp>
          <p:nvSpPr>
            <p:cNvPr id="172" name="Shape 992"/>
            <p:cNvSpPr/>
            <p:nvPr userDrawn="1"/>
          </p:nvSpPr>
          <p:spPr>
            <a:xfrm>
              <a:off x="954118" y="5095803"/>
              <a:ext cx="1233544" cy="799658"/>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6" name="Freeform 215"/>
            <p:cNvSpPr/>
            <p:nvPr userDrawn="1"/>
          </p:nvSpPr>
          <p:spPr>
            <a:xfrm>
              <a:off x="0" y="5601656"/>
              <a:ext cx="12188952" cy="1267484"/>
            </a:xfrm>
            <a:custGeom>
              <a:avLst/>
              <a:gdLst>
                <a:gd name="connsiteX0" fmla="*/ 9049566 w 12188952"/>
                <a:gd name="connsiteY0" fmla="*/ 10179 h 1394233"/>
                <a:gd name="connsiteX1" fmla="*/ 11612521 w 12188952"/>
                <a:gd name="connsiteY1" fmla="*/ 122890 h 1394233"/>
                <a:gd name="connsiteX2" fmla="*/ 12188952 w 12188952"/>
                <a:gd name="connsiteY2" fmla="*/ 175619 h 1394233"/>
                <a:gd name="connsiteX3" fmla="*/ 12188952 w 12188952"/>
                <a:gd name="connsiteY3" fmla="*/ 1160984 h 1394233"/>
                <a:gd name="connsiteX4" fmla="*/ 12188825 w 12188952"/>
                <a:gd name="connsiteY4" fmla="*/ 1160984 h 1394233"/>
                <a:gd name="connsiteX5" fmla="*/ 12188825 w 12188952"/>
                <a:gd name="connsiteY5" fmla="*/ 1394233 h 1394233"/>
                <a:gd name="connsiteX6" fmla="*/ 0 w 12188952"/>
                <a:gd name="connsiteY6" fmla="*/ 1394233 h 1394233"/>
                <a:gd name="connsiteX7" fmla="*/ 0 w 12188952"/>
                <a:gd name="connsiteY7" fmla="*/ 1160984 h 1394233"/>
                <a:gd name="connsiteX8" fmla="*/ 0 w 12188952"/>
                <a:gd name="connsiteY8" fmla="*/ 653400 h 1394233"/>
                <a:gd name="connsiteX9" fmla="*/ 0 w 12188952"/>
                <a:gd name="connsiteY9" fmla="*/ 197391 h 1394233"/>
                <a:gd name="connsiteX10" fmla="*/ 396667 w 12188952"/>
                <a:gd name="connsiteY10" fmla="*/ 242921 h 1394233"/>
                <a:gd name="connsiteX11" fmla="*/ 2014484 w 12188952"/>
                <a:gd name="connsiteY11" fmla="*/ 333322 h 1394233"/>
                <a:gd name="connsiteX12" fmla="*/ 7200582 w 12188952"/>
                <a:gd name="connsiteY12" fmla="*/ 17844 h 1394233"/>
                <a:gd name="connsiteX13" fmla="*/ 9049566 w 12188952"/>
                <a:gd name="connsiteY13" fmla="*/ 10179 h 139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1394233">
                  <a:moveTo>
                    <a:pt x="9049566" y="10179"/>
                  </a:moveTo>
                  <a:cubicBezTo>
                    <a:pt x="9904637" y="15454"/>
                    <a:pt x="10759673" y="53011"/>
                    <a:pt x="11612521" y="122890"/>
                  </a:cubicBezTo>
                  <a:lnTo>
                    <a:pt x="12188952" y="175619"/>
                  </a:lnTo>
                  <a:lnTo>
                    <a:pt x="12188952" y="1160984"/>
                  </a:lnTo>
                  <a:lnTo>
                    <a:pt x="12188825" y="1160984"/>
                  </a:lnTo>
                  <a:lnTo>
                    <a:pt x="12188825" y="1394233"/>
                  </a:lnTo>
                  <a:lnTo>
                    <a:pt x="0" y="1394233"/>
                  </a:lnTo>
                  <a:lnTo>
                    <a:pt x="0" y="1160984"/>
                  </a:lnTo>
                  <a:lnTo>
                    <a:pt x="0" y="653400"/>
                  </a:lnTo>
                  <a:lnTo>
                    <a:pt x="0" y="197391"/>
                  </a:lnTo>
                  <a:lnTo>
                    <a:pt x="396667" y="242921"/>
                  </a:lnTo>
                  <a:cubicBezTo>
                    <a:pt x="934004" y="296635"/>
                    <a:pt x="1474083" y="326799"/>
                    <a:pt x="2014484" y="333322"/>
                  </a:cubicBezTo>
                  <a:cubicBezTo>
                    <a:pt x="3725183" y="353968"/>
                    <a:pt x="5497341" y="103991"/>
                    <a:pt x="7200582" y="17844"/>
                  </a:cubicBezTo>
                  <a:cubicBezTo>
                    <a:pt x="7841018" y="-14500"/>
                    <a:pt x="8408262" y="6222"/>
                    <a:pt x="9049566" y="10179"/>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smtClean="0">
                <a:solidFill>
                  <a:srgbClr val="000000"/>
                </a:solidFill>
                <a:latin typeface="Calibri"/>
                <a:ea typeface="Calibri"/>
                <a:cs typeface="Calibri"/>
              </a:endParaRPr>
            </a:p>
          </p:txBody>
        </p:sp>
      </p:gr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a:t>Click to edit Master title style</a:t>
            </a:r>
            <a:endParaRPr lang="en-US" dirty="0"/>
          </a:p>
        </p:txBody>
      </p:sp>
      <p:sp>
        <p:nvSpPr>
          <p:cNvPr id="3" name="Content Placeholder 2"/>
          <p:cNvSpPr>
            <a:spLocks noGrp="1"/>
          </p:cNvSpPr>
          <p:nvPr userDrawn="1">
            <p:ph sz="quarter" idx="11"/>
          </p:nvPr>
        </p:nvSpPr>
        <p:spPr>
          <a:xfrm>
            <a:off x="571500" y="1764284"/>
            <a:ext cx="5303520" cy="3009563"/>
          </a:xfrm>
        </p:spPr>
        <p:txBody>
          <a:bodyPr/>
          <a:lstStyle>
            <a:lvl1pPr>
              <a:lnSpc>
                <a:spcPct val="100000"/>
              </a:lnSpc>
              <a:spcBef>
                <a:spcPts val="1000"/>
              </a:spcBef>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userDrawn="1">
            <p:ph sz="quarter" idx="12"/>
          </p:nvPr>
        </p:nvSpPr>
        <p:spPr>
          <a:xfrm>
            <a:off x="6313932" y="1764284"/>
            <a:ext cx="5303520" cy="3009563"/>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811303096"/>
      </p:ext>
    </p:extLst>
  </p:cSld>
  <p:clrMapOvr>
    <a:masterClrMapping/>
  </p:clrMapOvr>
  <p:transition xmlns:p14="http://schemas.microsoft.com/office/powerpoint/2010/main" spd="med">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ge_Content_High">
    <p:spTree>
      <p:nvGrpSpPr>
        <p:cNvPr id="1" name=""/>
        <p:cNvGrpSpPr/>
        <p:nvPr/>
      </p:nvGrpSpPr>
      <p:grpSpPr>
        <a:xfrm>
          <a:off x="0" y="0"/>
          <a:ext cx="0" cy="0"/>
          <a:chOff x="0" y="0"/>
          <a:chExt cx="0" cy="0"/>
        </a:xfrm>
      </p:grpSpPr>
      <p:grpSp>
        <p:nvGrpSpPr>
          <p:cNvPr id="9" name="Group 8"/>
          <p:cNvGrpSpPr/>
          <p:nvPr userDrawn="1"/>
        </p:nvGrpSpPr>
        <p:grpSpPr>
          <a:xfrm>
            <a:off x="-7652" y="1639016"/>
            <a:ext cx="8114774" cy="3599585"/>
            <a:chOff x="-16125" y="1639016"/>
            <a:chExt cx="8120411" cy="3599585"/>
          </a:xfrm>
        </p:grpSpPr>
        <p:sp>
          <p:nvSpPr>
            <p:cNvPr id="65" name="Shape 1103"/>
            <p:cNvSpPr/>
            <p:nvPr userDrawn="1"/>
          </p:nvSpPr>
          <p:spPr>
            <a:xfrm>
              <a:off x="-16125" y="1639016"/>
              <a:ext cx="8120411" cy="3599585"/>
            </a:xfrm>
            <a:custGeom>
              <a:avLst/>
              <a:gdLst>
                <a:gd name="connsiteX0" fmla="*/ 2208671 w 7649794"/>
                <a:gd name="connsiteY0" fmla="*/ 0 h 3493722"/>
                <a:gd name="connsiteX1" fmla="*/ 2556320 w 7649794"/>
                <a:gd name="connsiteY1" fmla="*/ 63327 h 3493722"/>
                <a:gd name="connsiteX2" fmla="*/ 2934577 w 7649794"/>
                <a:gd name="connsiteY2" fmla="*/ 446010 h 3493722"/>
                <a:gd name="connsiteX3" fmla="*/ 3688781 w 7649794"/>
                <a:gd name="connsiteY3" fmla="*/ 915621 h 3493722"/>
                <a:gd name="connsiteX4" fmla="*/ 4944824 w 7649794"/>
                <a:gd name="connsiteY4" fmla="*/ 753481 h 3493722"/>
                <a:gd name="connsiteX5" fmla="*/ 5092085 w 7649794"/>
                <a:gd name="connsiteY5" fmla="*/ 878099 h 3493722"/>
                <a:gd name="connsiteX6" fmla="*/ 5720973 w 7649794"/>
                <a:gd name="connsiteY6" fmla="*/ 528693 h 3493722"/>
                <a:gd name="connsiteX7" fmla="*/ 6187586 w 7649794"/>
                <a:gd name="connsiteY7" fmla="*/ 777760 h 3493722"/>
                <a:gd name="connsiteX8" fmla="*/ 7629004 w 7649794"/>
                <a:gd name="connsiteY8" fmla="*/ 1026996 h 3493722"/>
                <a:gd name="connsiteX9" fmla="*/ 7649794 w 7649794"/>
                <a:gd name="connsiteY9" fmla="*/ 3493722 h 3493722"/>
                <a:gd name="connsiteX10" fmla="*/ 17240 w 7649794"/>
                <a:gd name="connsiteY10" fmla="*/ 3480628 h 3493722"/>
                <a:gd name="connsiteX11" fmla="*/ 0 w 7649794"/>
                <a:gd name="connsiteY11" fmla="*/ 242027 h 3493722"/>
                <a:gd name="connsiteX12" fmla="*/ 83503 w 7649794"/>
                <a:gd name="connsiteY12" fmla="*/ 350425 h 3493722"/>
                <a:gd name="connsiteX13" fmla="*/ 402278 w 7649794"/>
                <a:gd name="connsiteY13" fmla="*/ 460781 h 3493722"/>
                <a:gd name="connsiteX14" fmla="*/ 941077 w 7649794"/>
                <a:gd name="connsiteY14" fmla="*/ 1079458 h 3493722"/>
                <a:gd name="connsiteX15" fmla="*/ 1808469 w 7649794"/>
                <a:gd name="connsiteY15" fmla="*/ 734805 h 3493722"/>
                <a:gd name="connsiteX16" fmla="*/ 2208671 w 7649794"/>
                <a:gd name="connsiteY16" fmla="*/ 0 h 34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49794" h="3493722">
                  <a:moveTo>
                    <a:pt x="2208671" y="0"/>
                  </a:moveTo>
                  <a:lnTo>
                    <a:pt x="2556320" y="63327"/>
                  </a:lnTo>
                  <a:lnTo>
                    <a:pt x="2934577" y="446010"/>
                  </a:lnTo>
                  <a:lnTo>
                    <a:pt x="3688781" y="915621"/>
                  </a:lnTo>
                  <a:lnTo>
                    <a:pt x="4944824" y="753481"/>
                  </a:lnTo>
                  <a:lnTo>
                    <a:pt x="5092085" y="878099"/>
                  </a:lnTo>
                  <a:lnTo>
                    <a:pt x="5720973" y="528693"/>
                  </a:lnTo>
                  <a:lnTo>
                    <a:pt x="6187586" y="777760"/>
                  </a:lnTo>
                  <a:lnTo>
                    <a:pt x="7629004" y="1026996"/>
                  </a:lnTo>
                  <a:lnTo>
                    <a:pt x="7649794" y="3493722"/>
                  </a:lnTo>
                  <a:lnTo>
                    <a:pt x="17240" y="3480628"/>
                  </a:lnTo>
                  <a:cubicBezTo>
                    <a:pt x="11493" y="2401094"/>
                    <a:pt x="5747" y="1321561"/>
                    <a:pt x="0" y="242027"/>
                  </a:cubicBezTo>
                  <a:lnTo>
                    <a:pt x="83503" y="350425"/>
                  </a:lnTo>
                  <a:lnTo>
                    <a:pt x="402278" y="460781"/>
                  </a:lnTo>
                  <a:lnTo>
                    <a:pt x="941077" y="1079458"/>
                  </a:lnTo>
                  <a:lnTo>
                    <a:pt x="1808469" y="734805"/>
                  </a:lnTo>
                  <a:lnTo>
                    <a:pt x="2208671" y="0"/>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sz="700"/>
            </a:p>
          </p:txBody>
        </p:sp>
        <p:sp>
          <p:nvSpPr>
            <p:cNvPr id="66" name="Shape 1104"/>
            <p:cNvSpPr/>
            <p:nvPr userDrawn="1"/>
          </p:nvSpPr>
          <p:spPr>
            <a:xfrm>
              <a:off x="-9149" y="2042381"/>
              <a:ext cx="420713" cy="404486"/>
            </a:xfrm>
            <a:custGeom>
              <a:avLst/>
              <a:gdLst/>
              <a:ahLst/>
              <a:cxnLst/>
              <a:rect l="l" t="t" r="r" b="b"/>
              <a:pathLst>
                <a:path w="420713" h="404486">
                  <a:moveTo>
                    <a:pt x="74932" y="0"/>
                  </a:moveTo>
                  <a:lnTo>
                    <a:pt x="420713" y="119792"/>
                  </a:lnTo>
                  <a:lnTo>
                    <a:pt x="7039" y="404486"/>
                  </a:lnTo>
                  <a:lnTo>
                    <a:pt x="0" y="374468"/>
                  </a:lnTo>
                  <a:lnTo>
                    <a:pt x="0" y="13342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grpSp>
      <p:sp>
        <p:nvSpPr>
          <p:cNvPr id="67" name="Shape 1109"/>
          <p:cNvSpPr/>
          <p:nvPr userDrawn="1"/>
        </p:nvSpPr>
        <p:spPr>
          <a:xfrm>
            <a:off x="1019905" y="1640630"/>
            <a:ext cx="1903774" cy="1670286"/>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68" name="Shape 1110"/>
          <p:cNvSpPr/>
          <p:nvPr userDrawn="1"/>
        </p:nvSpPr>
        <p:spPr>
          <a:xfrm>
            <a:off x="2513879" y="2127614"/>
            <a:ext cx="1149325" cy="115899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107" name="Shape 1110"/>
          <p:cNvSpPr/>
          <p:nvPr userDrawn="1"/>
        </p:nvSpPr>
        <p:spPr>
          <a:xfrm rot="21120000">
            <a:off x="5794261" y="2211829"/>
            <a:ext cx="713640" cy="71964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69" name="Shape 1111"/>
          <p:cNvSpPr/>
          <p:nvPr userDrawn="1"/>
        </p:nvSpPr>
        <p:spPr>
          <a:xfrm>
            <a:off x="2900109" y="2482044"/>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0" name="Shape 1112"/>
          <p:cNvSpPr/>
          <p:nvPr userDrawn="1"/>
        </p:nvSpPr>
        <p:spPr>
          <a:xfrm flipH="1">
            <a:off x="5710953" y="2535797"/>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1" name="Shape 1113"/>
          <p:cNvSpPr/>
          <p:nvPr userDrawn="1"/>
        </p:nvSpPr>
        <p:spPr>
          <a:xfrm flipH="1">
            <a:off x="3911572" y="1984842"/>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3" name="Shape 1116"/>
          <p:cNvSpPr/>
          <p:nvPr userDrawn="1"/>
        </p:nvSpPr>
        <p:spPr>
          <a:xfrm flipH="1">
            <a:off x="2501" y="1604256"/>
            <a:ext cx="12168035" cy="3676381"/>
          </a:xfrm>
          <a:custGeom>
            <a:avLst/>
            <a:gdLst>
              <a:gd name="connsiteX0" fmla="*/ 1088864 w 12168035"/>
              <a:gd name="connsiteY0" fmla="*/ 0 h 3676381"/>
              <a:gd name="connsiteX1" fmla="*/ 0 w 12168035"/>
              <a:gd name="connsiteY1" fmla="*/ 572883 h 3676381"/>
              <a:gd name="connsiteX2" fmla="*/ 0 w 12168035"/>
              <a:gd name="connsiteY2" fmla="*/ 3632232 h 3676381"/>
              <a:gd name="connsiteX3" fmla="*/ 12161393 w 12168035"/>
              <a:gd name="connsiteY3" fmla="*/ 3676381 h 3676381"/>
              <a:gd name="connsiteX4" fmla="*/ 12168035 w 12168035"/>
              <a:gd name="connsiteY4" fmla="*/ 1200511 h 3676381"/>
              <a:gd name="connsiteX5" fmla="*/ 10726617 w 12168035"/>
              <a:gd name="connsiteY5" fmla="*/ 951275 h 3676381"/>
              <a:gd name="connsiteX6" fmla="*/ 10260004 w 12168035"/>
              <a:gd name="connsiteY6" fmla="*/ 702208 h 3676381"/>
              <a:gd name="connsiteX7" fmla="*/ 9631116 w 12168035"/>
              <a:gd name="connsiteY7" fmla="*/ 1051614 h 3676381"/>
              <a:gd name="connsiteX8" fmla="*/ 9483855 w 12168035"/>
              <a:gd name="connsiteY8" fmla="*/ 926996 h 3676381"/>
              <a:gd name="connsiteX9" fmla="*/ 8227812 w 12168035"/>
              <a:gd name="connsiteY9" fmla="*/ 1089136 h 3676381"/>
              <a:gd name="connsiteX10" fmla="*/ 7473608 w 12168035"/>
              <a:gd name="connsiteY10" fmla="*/ 619526 h 3676381"/>
              <a:gd name="connsiteX11" fmla="*/ 7095351 w 12168035"/>
              <a:gd name="connsiteY11" fmla="*/ 236842 h 3676381"/>
              <a:gd name="connsiteX12" fmla="*/ 6747702 w 12168035"/>
              <a:gd name="connsiteY12" fmla="*/ 173515 h 3676381"/>
              <a:gd name="connsiteX13" fmla="*/ 6347500 w 12168035"/>
              <a:gd name="connsiteY13" fmla="*/ 908320 h 3676381"/>
              <a:gd name="connsiteX14" fmla="*/ 5480108 w 12168035"/>
              <a:gd name="connsiteY14" fmla="*/ 1252973 h 3676381"/>
              <a:gd name="connsiteX15" fmla="*/ 4941309 w 12168035"/>
              <a:gd name="connsiteY15" fmla="*/ 634296 h 3676381"/>
              <a:gd name="connsiteX16" fmla="*/ 4622534 w 12168035"/>
              <a:gd name="connsiteY16" fmla="*/ 523940 h 3676381"/>
              <a:gd name="connsiteX17" fmla="*/ 4332055 w 12168035"/>
              <a:gd name="connsiteY17" fmla="*/ 146859 h 3676381"/>
              <a:gd name="connsiteX18" fmla="*/ 3937051 w 12168035"/>
              <a:gd name="connsiteY18" fmla="*/ 348218 h 3676381"/>
              <a:gd name="connsiteX19" fmla="*/ 3329530 w 12168035"/>
              <a:gd name="connsiteY19" fmla="*/ 541767 h 3676381"/>
              <a:gd name="connsiteX20" fmla="*/ 2665993 w 12168035"/>
              <a:gd name="connsiteY20" fmla="*/ 22071 h 3676381"/>
              <a:gd name="connsiteX21" fmla="*/ 1963763 w 12168035"/>
              <a:gd name="connsiteY21" fmla="*/ 179117 h 3676381"/>
              <a:gd name="connsiteX22" fmla="*/ 1850575 w 12168035"/>
              <a:gd name="connsiteY22" fmla="*/ 116808 h 3676381"/>
              <a:gd name="connsiteX23" fmla="*/ 1567604 w 12168035"/>
              <a:gd name="connsiteY23" fmla="*/ 320204 h 3676381"/>
              <a:gd name="connsiteX24" fmla="*/ 1088864 w 12168035"/>
              <a:gd name="connsiteY24" fmla="*/ 0 h 367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68035" h="3676381">
                <a:moveTo>
                  <a:pt x="1088864" y="0"/>
                </a:moveTo>
                <a:lnTo>
                  <a:pt x="0" y="572883"/>
                </a:lnTo>
                <a:lnTo>
                  <a:pt x="0" y="3632232"/>
                </a:lnTo>
                <a:lnTo>
                  <a:pt x="12161393" y="3676381"/>
                </a:lnTo>
                <a:lnTo>
                  <a:pt x="12168035" y="1200511"/>
                </a:lnTo>
                <a:lnTo>
                  <a:pt x="10726617" y="951275"/>
                </a:lnTo>
                <a:lnTo>
                  <a:pt x="10260004" y="702208"/>
                </a:lnTo>
                <a:lnTo>
                  <a:pt x="9631116" y="1051614"/>
                </a:lnTo>
                <a:lnTo>
                  <a:pt x="9483855" y="926996"/>
                </a:lnTo>
                <a:lnTo>
                  <a:pt x="8227812" y="1089136"/>
                </a:lnTo>
                <a:lnTo>
                  <a:pt x="7473608" y="619526"/>
                </a:lnTo>
                <a:lnTo>
                  <a:pt x="7095351" y="236842"/>
                </a:lnTo>
                <a:lnTo>
                  <a:pt x="6747702" y="173515"/>
                </a:lnTo>
                <a:lnTo>
                  <a:pt x="6347500" y="908320"/>
                </a:lnTo>
                <a:lnTo>
                  <a:pt x="5480108" y="1252973"/>
                </a:lnTo>
                <a:lnTo>
                  <a:pt x="4941309" y="634296"/>
                </a:lnTo>
                <a:lnTo>
                  <a:pt x="4622534" y="523940"/>
                </a:lnTo>
                <a:lnTo>
                  <a:pt x="4332055" y="146859"/>
                </a:lnTo>
                <a:lnTo>
                  <a:pt x="3937051" y="348218"/>
                </a:lnTo>
                <a:lnTo>
                  <a:pt x="3329530" y="541767"/>
                </a:lnTo>
                <a:lnTo>
                  <a:pt x="2665993" y="22071"/>
                </a:lnTo>
                <a:lnTo>
                  <a:pt x="1963763" y="179117"/>
                </a:lnTo>
                <a:lnTo>
                  <a:pt x="1850575" y="116808"/>
                </a:lnTo>
                <a:lnTo>
                  <a:pt x="1567604" y="320204"/>
                </a:lnTo>
                <a:lnTo>
                  <a:pt x="1088864" y="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sz="700"/>
          </a:p>
        </p:txBody>
      </p:sp>
      <p:sp>
        <p:nvSpPr>
          <p:cNvPr id="74" name="Shape 1117"/>
          <p:cNvSpPr/>
          <p:nvPr userDrawn="1"/>
        </p:nvSpPr>
        <p:spPr>
          <a:xfrm flipH="1">
            <a:off x="7242698" y="2138140"/>
            <a:ext cx="424462" cy="384322"/>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5" name="Shape 1118"/>
          <p:cNvSpPr/>
          <p:nvPr userDrawn="1"/>
        </p:nvSpPr>
        <p:spPr>
          <a:xfrm flipH="1">
            <a:off x="8700815" y="1629568"/>
            <a:ext cx="1929341" cy="1325376"/>
          </a:xfrm>
          <a:custGeom>
            <a:avLst/>
            <a:gdLst/>
            <a:ahLst/>
            <a:cxnLst>
              <a:cxn ang="0">
                <a:pos x="wd2" y="hd2"/>
              </a:cxn>
              <a:cxn ang="5400000">
                <a:pos x="wd2" y="hd2"/>
              </a:cxn>
              <a:cxn ang="10800000">
                <a:pos x="wd2" y="hd2"/>
              </a:cxn>
              <a:cxn ang="16200000">
                <a:pos x="wd2" y="hd2"/>
              </a:cxn>
            </a:cxnLst>
            <a:rect l="0" t="0" r="r" b="b"/>
            <a:pathLst>
              <a:path w="21600" h="21600" extrusionOk="0">
                <a:moveTo>
                  <a:pt x="3224" y="1520"/>
                </a:moveTo>
                <a:lnTo>
                  <a:pt x="0" y="4873"/>
                </a:lnTo>
                <a:lnTo>
                  <a:pt x="1279" y="5446"/>
                </a:lnTo>
                <a:lnTo>
                  <a:pt x="1311" y="5427"/>
                </a:lnTo>
                <a:lnTo>
                  <a:pt x="6222" y="9095"/>
                </a:lnTo>
                <a:lnTo>
                  <a:pt x="10870" y="15992"/>
                </a:lnTo>
                <a:lnTo>
                  <a:pt x="21600" y="21600"/>
                </a:lnTo>
                <a:lnTo>
                  <a:pt x="9737" y="7415"/>
                </a:lnTo>
                <a:lnTo>
                  <a:pt x="12958" y="2029"/>
                </a:lnTo>
                <a:lnTo>
                  <a:pt x="12269" y="0"/>
                </a:lnTo>
                <a:lnTo>
                  <a:pt x="4578" y="2517"/>
                </a:lnTo>
                <a:lnTo>
                  <a:pt x="3689" y="4792"/>
                </a:lnTo>
                <a:lnTo>
                  <a:pt x="3224" y="152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6" name="Shape 1119"/>
          <p:cNvSpPr/>
          <p:nvPr userDrawn="1"/>
        </p:nvSpPr>
        <p:spPr>
          <a:xfrm>
            <a:off x="10900455" y="1604956"/>
            <a:ext cx="1288369" cy="1472524"/>
          </a:xfrm>
          <a:custGeom>
            <a:avLst/>
            <a:gdLst/>
            <a:ahLst/>
            <a:cxnLst/>
            <a:rect l="l" t="t" r="r" b="b"/>
            <a:pathLst>
              <a:path w="1289264" h="1472524">
                <a:moveTo>
                  <a:pt x="203495" y="0"/>
                </a:moveTo>
                <a:lnTo>
                  <a:pt x="985281" y="412962"/>
                </a:lnTo>
                <a:lnTo>
                  <a:pt x="1289264" y="571915"/>
                </a:lnTo>
                <a:lnTo>
                  <a:pt x="1289264" y="1472524"/>
                </a:lnTo>
                <a:lnTo>
                  <a:pt x="1285002" y="1465324"/>
                </a:lnTo>
                <a:lnTo>
                  <a:pt x="987014" y="1085399"/>
                </a:lnTo>
                <a:lnTo>
                  <a:pt x="327368" y="544039"/>
                </a:lnTo>
                <a:lnTo>
                  <a:pt x="167474" y="297958"/>
                </a:lnTo>
                <a:lnTo>
                  <a:pt x="0" y="203847"/>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7" name="Shape 1120"/>
          <p:cNvSpPr/>
          <p:nvPr userDrawn="1"/>
        </p:nvSpPr>
        <p:spPr>
          <a:xfrm>
            <a:off x="7315582" y="1754998"/>
            <a:ext cx="1545038" cy="139768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8" name="Shape 1121"/>
          <p:cNvSpPr/>
          <p:nvPr userDrawn="1"/>
        </p:nvSpPr>
        <p:spPr>
          <a:xfrm>
            <a:off x="10117053" y="1864067"/>
            <a:ext cx="1311214" cy="1694474"/>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9" name="Shape 1122"/>
          <p:cNvSpPr/>
          <p:nvPr userDrawn="1"/>
        </p:nvSpPr>
        <p:spPr>
          <a:xfrm flipH="1">
            <a:off x="4890441" y="1779338"/>
            <a:ext cx="1793441" cy="1621163"/>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0" name="Shape 1123"/>
          <p:cNvSpPr/>
          <p:nvPr userDrawn="1"/>
        </p:nvSpPr>
        <p:spPr>
          <a:xfrm flipH="1">
            <a:off x="4180725" y="2213669"/>
            <a:ext cx="1244891" cy="1293402"/>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1" name="Shape 1124"/>
          <p:cNvSpPr/>
          <p:nvPr userDrawn="1"/>
        </p:nvSpPr>
        <p:spPr>
          <a:xfrm flipH="1">
            <a:off x="3768120" y="2804930"/>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1" name="Shape 1125"/>
          <p:cNvSpPr/>
          <p:nvPr userDrawn="1"/>
        </p:nvSpPr>
        <p:spPr>
          <a:xfrm>
            <a:off x="977462" y="2858683"/>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2" name="Shape 1126"/>
          <p:cNvSpPr/>
          <p:nvPr userDrawn="1"/>
        </p:nvSpPr>
        <p:spPr>
          <a:xfrm>
            <a:off x="1682378" y="2307728"/>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3" name="Shape 1127"/>
          <p:cNvSpPr/>
          <p:nvPr userDrawn="1"/>
        </p:nvSpPr>
        <p:spPr>
          <a:xfrm>
            <a:off x="9447169" y="2581042"/>
            <a:ext cx="1066662" cy="1080256"/>
          </a:xfrm>
          <a:custGeom>
            <a:avLst/>
            <a:gdLst/>
            <a:ahLst/>
            <a:cxnLst>
              <a:cxn ang="0">
                <a:pos x="wd2" y="hd2"/>
              </a:cxn>
              <a:cxn ang="5400000">
                <a:pos x="wd2" y="hd2"/>
              </a:cxn>
              <a:cxn ang="10800000">
                <a:pos x="wd2" y="hd2"/>
              </a:cxn>
              <a:cxn ang="16200000">
                <a:pos x="wd2" y="hd2"/>
              </a:cxn>
            </a:cxnLst>
            <a:rect l="0" t="0" r="r" b="b"/>
            <a:pathLst>
              <a:path w="21600" h="21600" extrusionOk="0">
                <a:moveTo>
                  <a:pt x="10278" y="0"/>
                </a:moveTo>
                <a:lnTo>
                  <a:pt x="9031" y="4527"/>
                </a:lnTo>
                <a:lnTo>
                  <a:pt x="0" y="12220"/>
                </a:lnTo>
                <a:lnTo>
                  <a:pt x="7625" y="19767"/>
                </a:lnTo>
                <a:lnTo>
                  <a:pt x="19142" y="21600"/>
                </a:lnTo>
                <a:lnTo>
                  <a:pt x="21600" y="17023"/>
                </a:lnTo>
                <a:lnTo>
                  <a:pt x="16477" y="10859"/>
                </a:lnTo>
                <a:lnTo>
                  <a:pt x="102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5" name="Shape 1129"/>
          <p:cNvSpPr/>
          <p:nvPr userDrawn="1"/>
        </p:nvSpPr>
        <p:spPr>
          <a:xfrm flipH="1">
            <a:off x="-2" y="3318934"/>
            <a:ext cx="12180363" cy="2017884"/>
          </a:xfrm>
          <a:custGeom>
            <a:avLst/>
            <a:gdLst/>
            <a:ahLst/>
            <a:cxnLst/>
            <a:rect l="l" t="t" r="r" b="b"/>
            <a:pathLst>
              <a:path w="12188825" h="2439618">
                <a:moveTo>
                  <a:pt x="12188825" y="0"/>
                </a:moveTo>
                <a:lnTo>
                  <a:pt x="12041450" y="33127"/>
                </a:lnTo>
                <a:cubicBezTo>
                  <a:pt x="11459853" y="174989"/>
                  <a:pt x="10919739" y="402649"/>
                  <a:pt x="10334888" y="540354"/>
                </a:cubicBezTo>
                <a:cubicBezTo>
                  <a:pt x="9708552" y="687886"/>
                  <a:pt x="9050493" y="727824"/>
                  <a:pt x="8394873" y="719004"/>
                </a:cubicBezTo>
                <a:cubicBezTo>
                  <a:pt x="7317901" y="704642"/>
                  <a:pt x="6254757" y="560008"/>
                  <a:pt x="5193240" y="423437"/>
                </a:cubicBezTo>
                <a:cubicBezTo>
                  <a:pt x="4099999" y="282709"/>
                  <a:pt x="3001062" y="150170"/>
                  <a:pt x="1890740" y="143745"/>
                </a:cubicBezTo>
                <a:cubicBezTo>
                  <a:pt x="1328868" y="140437"/>
                  <a:pt x="767453" y="169659"/>
                  <a:pt x="211644" y="231195"/>
                </a:cubicBezTo>
                <a:lnTo>
                  <a:pt x="0" y="258830"/>
                </a:lnTo>
                <a:lnTo>
                  <a:pt x="0" y="2439618"/>
                </a:lnTo>
                <a:lnTo>
                  <a:pt x="12188825" y="2439618"/>
                </a:ln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96" name="Shape 1130"/>
          <p:cNvSpPr/>
          <p:nvPr userDrawn="1"/>
        </p:nvSpPr>
        <p:spPr>
          <a:xfrm flipH="1">
            <a:off x="-2" y="3708400"/>
            <a:ext cx="12188824" cy="3149600"/>
          </a:xfrm>
          <a:custGeom>
            <a:avLst/>
            <a:gdLst/>
            <a:ahLst/>
            <a:cxnLst/>
            <a:rect l="l" t="t" r="r" b="b"/>
            <a:pathLst>
              <a:path w="12188821" h="3200398">
                <a:moveTo>
                  <a:pt x="8630050" y="428"/>
                </a:moveTo>
                <a:cubicBezTo>
                  <a:pt x="6729651" y="-14511"/>
                  <a:pt x="4775286" y="365600"/>
                  <a:pt x="2833186" y="545362"/>
                </a:cubicBezTo>
                <a:cubicBezTo>
                  <a:pt x="1963961" y="625853"/>
                  <a:pt x="1082383" y="664236"/>
                  <a:pt x="202183" y="660744"/>
                </a:cubicBezTo>
                <a:lnTo>
                  <a:pt x="0" y="657536"/>
                </a:lnTo>
                <a:lnTo>
                  <a:pt x="0" y="3200398"/>
                </a:lnTo>
                <a:lnTo>
                  <a:pt x="12188821" y="3200398"/>
                </a:lnTo>
                <a:lnTo>
                  <a:pt x="12188821" y="525726"/>
                </a:lnTo>
                <a:lnTo>
                  <a:pt x="12011104" y="496984"/>
                </a:lnTo>
                <a:cubicBezTo>
                  <a:pt x="11499700" y="404449"/>
                  <a:pt x="11023498" y="264405"/>
                  <a:pt x="10510008" y="169101"/>
                </a:cubicBezTo>
                <a:cubicBezTo>
                  <a:pt x="9890987" y="54281"/>
                  <a:pt x="9263516" y="5407"/>
                  <a:pt x="8630050" y="428"/>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sz="900">
              <a:solidFill>
                <a:srgbClr val="000000"/>
              </a:solidFill>
              <a:latin typeface="Calibri"/>
              <a:ea typeface="Calibri"/>
              <a:cs typeface="Calibri"/>
            </a:endParaRPr>
          </a:p>
        </p:txBody>
      </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a:t>Click to edit Master title style</a:t>
            </a:r>
            <a:endParaRPr lang="en-US" dirty="0"/>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829453724"/>
      </p:ext>
    </p:extLst>
  </p:cSld>
  <p:clrMapOvr>
    <a:masterClrMapping/>
  </p:clrMapOvr>
  <p:transition xmlns:p14="http://schemas.microsoft.com/office/powerpoint/2010/main" spd="med">
    <p:fade/>
  </p:transition>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ge_Content_Planes - Low">
    <p:spTree>
      <p:nvGrpSpPr>
        <p:cNvPr id="1" name=""/>
        <p:cNvGrpSpPr/>
        <p:nvPr/>
      </p:nvGrpSpPr>
      <p:grpSpPr>
        <a:xfrm>
          <a:off x="0" y="0"/>
          <a:ext cx="0" cy="0"/>
          <a:chOff x="0" y="0"/>
          <a:chExt cx="0" cy="0"/>
        </a:xfrm>
      </p:grpSpPr>
      <p:grpSp>
        <p:nvGrpSpPr>
          <p:cNvPr id="2" name="Group 1"/>
          <p:cNvGrpSpPr/>
          <p:nvPr userDrawn="1"/>
        </p:nvGrpSpPr>
        <p:grpSpPr>
          <a:xfrm>
            <a:off x="-64" y="4782403"/>
            <a:ext cx="12189016" cy="2075597"/>
            <a:chOff x="-64" y="4782403"/>
            <a:chExt cx="12189016" cy="2075597"/>
          </a:xfrm>
        </p:grpSpPr>
        <p:sp>
          <p:nvSpPr>
            <p:cNvPr id="381" name="Freeform 380"/>
            <p:cNvSpPr/>
            <p:nvPr userDrawn="1"/>
          </p:nvSpPr>
          <p:spPr>
            <a:xfrm>
              <a:off x="-64" y="5162698"/>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382" name="Shape 1110"/>
            <p:cNvSpPr/>
            <p:nvPr userDrawn="1"/>
          </p:nvSpPr>
          <p:spPr>
            <a:xfrm>
              <a:off x="10495625" y="5185493"/>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3" name="Freeform 382"/>
            <p:cNvSpPr/>
            <p:nvPr userDrawn="1"/>
          </p:nvSpPr>
          <p:spPr>
            <a:xfrm>
              <a:off x="1876" y="5159906"/>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384" name="Shape 1093"/>
            <p:cNvSpPr/>
            <p:nvPr/>
          </p:nvSpPr>
          <p:spPr>
            <a:xfrm>
              <a:off x="7607538" y="5642742"/>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5" name="Shape 1094"/>
            <p:cNvSpPr/>
            <p:nvPr/>
          </p:nvSpPr>
          <p:spPr>
            <a:xfrm>
              <a:off x="7297413" y="5470983"/>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6" name="Shape 1095"/>
            <p:cNvSpPr/>
            <p:nvPr/>
          </p:nvSpPr>
          <p:spPr>
            <a:xfrm>
              <a:off x="6880649" y="5253080"/>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7" name="Shape 1096"/>
            <p:cNvSpPr/>
            <p:nvPr/>
          </p:nvSpPr>
          <p:spPr>
            <a:xfrm>
              <a:off x="6741196" y="5600789"/>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8" name="Shape 1097"/>
            <p:cNvSpPr/>
            <p:nvPr/>
          </p:nvSpPr>
          <p:spPr>
            <a:xfrm>
              <a:off x="6616158" y="5471946"/>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9" name="Shape 1098"/>
            <p:cNvSpPr/>
            <p:nvPr/>
          </p:nvSpPr>
          <p:spPr>
            <a:xfrm>
              <a:off x="7209248" y="5638595"/>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4" name="Shape 1122"/>
            <p:cNvSpPr/>
            <p:nvPr/>
          </p:nvSpPr>
          <p:spPr>
            <a:xfrm>
              <a:off x="680764" y="5740081"/>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7" name="Shape 1130"/>
            <p:cNvSpPr/>
            <p:nvPr/>
          </p:nvSpPr>
          <p:spPr>
            <a:xfrm>
              <a:off x="7722550" y="5549569"/>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9" name="Shape 1094"/>
            <p:cNvSpPr/>
            <p:nvPr userDrawn="1"/>
          </p:nvSpPr>
          <p:spPr>
            <a:xfrm>
              <a:off x="11211040" y="5156271"/>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0" name="Shape 1095"/>
            <p:cNvSpPr/>
            <p:nvPr userDrawn="1"/>
          </p:nvSpPr>
          <p:spPr>
            <a:xfrm>
              <a:off x="11723837" y="4964442"/>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1" name="Shape 1097"/>
            <p:cNvSpPr/>
            <p:nvPr userDrawn="1"/>
          </p:nvSpPr>
          <p:spPr>
            <a:xfrm>
              <a:off x="6895724" y="5074829"/>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2" name="Shape 1098"/>
            <p:cNvSpPr/>
            <p:nvPr userDrawn="1"/>
          </p:nvSpPr>
          <p:spPr>
            <a:xfrm>
              <a:off x="11621098" y="5220303"/>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3" name="Shape 1099"/>
            <p:cNvSpPr/>
            <p:nvPr userDrawn="1"/>
          </p:nvSpPr>
          <p:spPr>
            <a:xfrm>
              <a:off x="5312852" y="4921846"/>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4" name="Shape 1102"/>
            <p:cNvSpPr/>
            <p:nvPr userDrawn="1"/>
          </p:nvSpPr>
          <p:spPr>
            <a:xfrm>
              <a:off x="6036611" y="4982627"/>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5" name="Shape 1103"/>
            <p:cNvSpPr/>
            <p:nvPr userDrawn="1"/>
          </p:nvSpPr>
          <p:spPr>
            <a:xfrm>
              <a:off x="6540267" y="4892726"/>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6" name="Shape 1104"/>
            <p:cNvSpPr/>
            <p:nvPr userDrawn="1"/>
          </p:nvSpPr>
          <p:spPr>
            <a:xfrm>
              <a:off x="6437051" y="5083937"/>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7" name="Shape 1106"/>
            <p:cNvSpPr/>
            <p:nvPr userDrawn="1"/>
          </p:nvSpPr>
          <p:spPr>
            <a:xfrm>
              <a:off x="5510614" y="5009668"/>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8" name="Shape 1107"/>
            <p:cNvSpPr/>
            <p:nvPr userDrawn="1"/>
          </p:nvSpPr>
          <p:spPr>
            <a:xfrm>
              <a:off x="6195755" y="5066242"/>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9" name="Shape 1109"/>
            <p:cNvSpPr/>
            <p:nvPr userDrawn="1"/>
          </p:nvSpPr>
          <p:spPr>
            <a:xfrm>
              <a:off x="2495141" y="519566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0" name="Shape 1111"/>
            <p:cNvSpPr/>
            <p:nvPr userDrawn="1"/>
          </p:nvSpPr>
          <p:spPr>
            <a:xfrm>
              <a:off x="2679633" y="5017020"/>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1" name="Shape 1112"/>
            <p:cNvSpPr/>
            <p:nvPr userDrawn="1"/>
          </p:nvSpPr>
          <p:spPr>
            <a:xfrm>
              <a:off x="3543096" y="4961277"/>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2" name="Shape 1113"/>
            <p:cNvSpPr/>
            <p:nvPr userDrawn="1"/>
          </p:nvSpPr>
          <p:spPr>
            <a:xfrm>
              <a:off x="2999540" y="5064579"/>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3" name="Shape 1116"/>
            <p:cNvSpPr/>
            <p:nvPr userDrawn="1"/>
          </p:nvSpPr>
          <p:spPr>
            <a:xfrm>
              <a:off x="3739543" y="5046703"/>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4" name="Shape 1118"/>
            <p:cNvSpPr/>
            <p:nvPr userDrawn="1"/>
          </p:nvSpPr>
          <p:spPr>
            <a:xfrm>
              <a:off x="1483797" y="5346612"/>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5" name="Shape 1119"/>
            <p:cNvSpPr/>
            <p:nvPr userDrawn="1"/>
          </p:nvSpPr>
          <p:spPr>
            <a:xfrm>
              <a:off x="1543671" y="519851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6" name="Shape 1120"/>
            <p:cNvSpPr/>
            <p:nvPr userDrawn="1"/>
          </p:nvSpPr>
          <p:spPr>
            <a:xfrm>
              <a:off x="1711822" y="5264265"/>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7" name="Shape 1121"/>
            <p:cNvSpPr/>
            <p:nvPr userDrawn="1"/>
          </p:nvSpPr>
          <p:spPr>
            <a:xfrm>
              <a:off x="2419978" y="5314359"/>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8" name="Shape 1122"/>
            <p:cNvSpPr/>
            <p:nvPr userDrawn="1"/>
          </p:nvSpPr>
          <p:spPr>
            <a:xfrm>
              <a:off x="863280" y="5252138"/>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9" name="Shape 1123"/>
            <p:cNvSpPr/>
            <p:nvPr userDrawn="1"/>
          </p:nvSpPr>
          <p:spPr>
            <a:xfrm>
              <a:off x="928978" y="5114810"/>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0" name="Shape 1124"/>
            <p:cNvSpPr/>
            <p:nvPr userDrawn="1"/>
          </p:nvSpPr>
          <p:spPr>
            <a:xfrm>
              <a:off x="354677" y="5092963"/>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1" name="Shape 1125"/>
            <p:cNvSpPr/>
            <p:nvPr userDrawn="1"/>
          </p:nvSpPr>
          <p:spPr>
            <a:xfrm>
              <a:off x="70315" y="4890168"/>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2" name="Shape 1126"/>
            <p:cNvSpPr/>
            <p:nvPr userDrawn="1"/>
          </p:nvSpPr>
          <p:spPr>
            <a:xfrm>
              <a:off x="4093428" y="5001883"/>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3" name="Shape 1127"/>
            <p:cNvSpPr/>
            <p:nvPr userDrawn="1"/>
          </p:nvSpPr>
          <p:spPr>
            <a:xfrm>
              <a:off x="4693225" y="489119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4" name="Shape 1128"/>
            <p:cNvSpPr/>
            <p:nvPr userDrawn="1"/>
          </p:nvSpPr>
          <p:spPr>
            <a:xfrm>
              <a:off x="4600130" y="4992785"/>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5" name="Shape 1130"/>
            <p:cNvSpPr/>
            <p:nvPr userDrawn="1"/>
          </p:nvSpPr>
          <p:spPr>
            <a:xfrm>
              <a:off x="11132938" y="5246636"/>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7" name="Shape 1124"/>
            <p:cNvSpPr/>
            <p:nvPr/>
          </p:nvSpPr>
          <p:spPr>
            <a:xfrm>
              <a:off x="140677" y="5239334"/>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8" name="Shape 1123"/>
            <p:cNvSpPr/>
            <p:nvPr/>
          </p:nvSpPr>
          <p:spPr>
            <a:xfrm>
              <a:off x="408554" y="5367929"/>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9" name="Shape 1110"/>
            <p:cNvSpPr/>
            <p:nvPr/>
          </p:nvSpPr>
          <p:spPr>
            <a:xfrm>
              <a:off x="2059233" y="54479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0" name="Shape 1112"/>
            <p:cNvSpPr/>
            <p:nvPr/>
          </p:nvSpPr>
          <p:spPr>
            <a:xfrm>
              <a:off x="3121199" y="5339916"/>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1" name="Shape 1115"/>
            <p:cNvSpPr/>
            <p:nvPr/>
          </p:nvSpPr>
          <p:spPr>
            <a:xfrm>
              <a:off x="3331596" y="5442836"/>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2" name="Shape 1117"/>
            <p:cNvSpPr/>
            <p:nvPr/>
          </p:nvSpPr>
          <p:spPr>
            <a:xfrm>
              <a:off x="1943439" y="5497929"/>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3" name="Shape 1118"/>
            <p:cNvSpPr/>
            <p:nvPr/>
          </p:nvSpPr>
          <p:spPr>
            <a:xfrm>
              <a:off x="847043" y="5612161"/>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6466"/>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4" name="Shape 1119"/>
            <p:cNvSpPr/>
            <p:nvPr/>
          </p:nvSpPr>
          <p:spPr>
            <a:xfrm>
              <a:off x="1117885" y="5294538"/>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5" name="Shape 1120"/>
            <p:cNvSpPr/>
            <p:nvPr/>
          </p:nvSpPr>
          <p:spPr>
            <a:xfrm>
              <a:off x="1380175" y="5472810"/>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6" name="Shape 1126"/>
            <p:cNvSpPr/>
            <p:nvPr/>
          </p:nvSpPr>
          <p:spPr>
            <a:xfrm>
              <a:off x="3715652" y="5397690"/>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7" name="Shape 1131"/>
            <p:cNvSpPr/>
            <p:nvPr/>
          </p:nvSpPr>
          <p:spPr>
            <a:xfrm>
              <a:off x="3930064" y="5496986"/>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8" name="Shape 1110"/>
            <p:cNvSpPr/>
            <p:nvPr userDrawn="1"/>
          </p:nvSpPr>
          <p:spPr>
            <a:xfrm>
              <a:off x="2617449" y="5329295"/>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9" name="Shape 1111"/>
            <p:cNvSpPr/>
            <p:nvPr/>
          </p:nvSpPr>
          <p:spPr>
            <a:xfrm>
              <a:off x="2966560" y="5366047"/>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0" name="Shape 1103"/>
            <p:cNvSpPr/>
            <p:nvPr/>
          </p:nvSpPr>
          <p:spPr>
            <a:xfrm>
              <a:off x="7166276" y="4925034"/>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1" name="Shape 1109"/>
            <p:cNvSpPr/>
            <p:nvPr userDrawn="1"/>
          </p:nvSpPr>
          <p:spPr>
            <a:xfrm>
              <a:off x="8533799" y="4935651"/>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2" name="Shape 1110"/>
            <p:cNvSpPr/>
            <p:nvPr userDrawn="1"/>
          </p:nvSpPr>
          <p:spPr>
            <a:xfrm>
              <a:off x="8083027" y="4838879"/>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3" name="Shape 1112"/>
            <p:cNvSpPr/>
            <p:nvPr userDrawn="1"/>
          </p:nvSpPr>
          <p:spPr>
            <a:xfrm>
              <a:off x="9126273" y="4841907"/>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4" name="Shape 1113"/>
            <p:cNvSpPr/>
            <p:nvPr userDrawn="1"/>
          </p:nvSpPr>
          <p:spPr>
            <a:xfrm>
              <a:off x="8830383" y="4897983"/>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5" name="Shape 1114"/>
            <p:cNvSpPr/>
            <p:nvPr userDrawn="1"/>
          </p:nvSpPr>
          <p:spPr>
            <a:xfrm>
              <a:off x="9672531" y="4969255"/>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6" name="Shape 1115"/>
            <p:cNvSpPr/>
            <p:nvPr userDrawn="1"/>
          </p:nvSpPr>
          <p:spPr>
            <a:xfrm>
              <a:off x="9353774" y="5022741"/>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7" name="Shape 1116"/>
            <p:cNvSpPr/>
            <p:nvPr userDrawn="1"/>
          </p:nvSpPr>
          <p:spPr>
            <a:xfrm>
              <a:off x="9593847" y="5068551"/>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8" name="Shape 1117"/>
            <p:cNvSpPr/>
            <p:nvPr userDrawn="1"/>
          </p:nvSpPr>
          <p:spPr>
            <a:xfrm>
              <a:off x="8032680" y="5038771"/>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9" name="Shape 1131"/>
            <p:cNvSpPr/>
            <p:nvPr userDrawn="1"/>
          </p:nvSpPr>
          <p:spPr>
            <a:xfrm>
              <a:off x="10004628" y="5121016"/>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450" name="Shape 1111"/>
            <p:cNvSpPr/>
            <p:nvPr userDrawn="1"/>
          </p:nvSpPr>
          <p:spPr>
            <a:xfrm>
              <a:off x="8670049" y="4782403"/>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1" name="Shape 1110"/>
            <p:cNvSpPr/>
            <p:nvPr userDrawn="1"/>
          </p:nvSpPr>
          <p:spPr>
            <a:xfrm>
              <a:off x="10262340" y="5319418"/>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2" name="Shape 1114"/>
            <p:cNvSpPr/>
            <p:nvPr userDrawn="1"/>
          </p:nvSpPr>
          <p:spPr>
            <a:xfrm>
              <a:off x="11851844" y="5449794"/>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3" name="Shape 1115"/>
            <p:cNvSpPr/>
            <p:nvPr userDrawn="1"/>
          </p:nvSpPr>
          <p:spPr>
            <a:xfrm>
              <a:off x="11533087" y="5503280"/>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4" name="Shape 1117"/>
            <p:cNvSpPr/>
            <p:nvPr userDrawn="1"/>
          </p:nvSpPr>
          <p:spPr>
            <a:xfrm>
              <a:off x="10211993" y="5519310"/>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5" name="Shape 1111"/>
            <p:cNvSpPr/>
            <p:nvPr userDrawn="1"/>
          </p:nvSpPr>
          <p:spPr>
            <a:xfrm>
              <a:off x="10849362" y="5262942"/>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6" name="Freeform 455"/>
            <p:cNvSpPr/>
            <p:nvPr userDrawn="1"/>
          </p:nvSpPr>
          <p:spPr>
            <a:xfrm>
              <a:off x="0" y="5646706"/>
              <a:ext cx="12188952" cy="1211294"/>
            </a:xfrm>
            <a:custGeom>
              <a:avLst/>
              <a:gdLst>
                <a:gd name="connsiteX0" fmla="*/ 3098577 w 12188952"/>
                <a:gd name="connsiteY0" fmla="*/ 712 h 1211294"/>
                <a:gd name="connsiteX1" fmla="*/ 5043315 w 12188952"/>
                <a:gd name="connsiteY1" fmla="*/ 47561 h 1211294"/>
                <a:gd name="connsiteX2" fmla="*/ 10212949 w 12188952"/>
                <a:gd name="connsiteY2" fmla="*/ 356170 h 1211294"/>
                <a:gd name="connsiteX3" fmla="*/ 11849001 w 12188952"/>
                <a:gd name="connsiteY3" fmla="*/ 256729 h 1211294"/>
                <a:gd name="connsiteX4" fmla="*/ 12188952 w 12188952"/>
                <a:gd name="connsiteY4" fmla="*/ 214285 h 1211294"/>
                <a:gd name="connsiteX5" fmla="*/ 12188952 w 12188952"/>
                <a:gd name="connsiteY5" fmla="*/ 1211294 h 1211294"/>
                <a:gd name="connsiteX6" fmla="*/ 0 w 12188952"/>
                <a:gd name="connsiteY6" fmla="*/ 1211294 h 1211294"/>
                <a:gd name="connsiteX7" fmla="*/ 0 w 12188952"/>
                <a:gd name="connsiteY7" fmla="*/ 175115 h 1211294"/>
                <a:gd name="connsiteX8" fmla="*/ 506734 w 12188952"/>
                <a:gd name="connsiteY8" fmla="*/ 124695 h 1211294"/>
                <a:gd name="connsiteX9" fmla="*/ 3098577 w 12188952"/>
                <a:gd name="connsiteY9" fmla="*/ 712 h 12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8952" h="1211294">
                  <a:moveTo>
                    <a:pt x="3098577" y="712"/>
                  </a:moveTo>
                  <a:cubicBezTo>
                    <a:pt x="3747109" y="-3640"/>
                    <a:pt x="4395661" y="11983"/>
                    <a:pt x="5043315" y="47561"/>
                  </a:cubicBezTo>
                  <a:cubicBezTo>
                    <a:pt x="6765753" y="142323"/>
                    <a:pt x="8482970" y="378880"/>
                    <a:pt x="10212949" y="356170"/>
                  </a:cubicBezTo>
                  <a:cubicBezTo>
                    <a:pt x="10759442" y="348993"/>
                    <a:pt x="11305608" y="315814"/>
                    <a:pt x="11849001" y="256729"/>
                  </a:cubicBezTo>
                  <a:lnTo>
                    <a:pt x="12188952" y="214285"/>
                  </a:lnTo>
                  <a:lnTo>
                    <a:pt x="12188952" y="1211294"/>
                  </a:lnTo>
                  <a:lnTo>
                    <a:pt x="0" y="1211294"/>
                  </a:lnTo>
                  <a:lnTo>
                    <a:pt x="0" y="175115"/>
                  </a:lnTo>
                  <a:lnTo>
                    <a:pt x="506734" y="124695"/>
                  </a:lnTo>
                  <a:cubicBezTo>
                    <a:pt x="1369195" y="47828"/>
                    <a:pt x="2233868" y="6515"/>
                    <a:pt x="3098577" y="712"/>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smtClean="0">
                <a:solidFill>
                  <a:srgbClr val="000000"/>
                </a:solidFill>
                <a:latin typeface="Calibri"/>
                <a:ea typeface="Calibri"/>
                <a:cs typeface="Calibri"/>
              </a:endParaRPr>
            </a:p>
          </p:txBody>
        </p:sp>
      </p:grpSp>
      <p:sp>
        <p:nvSpPr>
          <p:cNvPr id="3" name="Content Placeholder 2"/>
          <p:cNvSpPr>
            <a:spLocks noGrp="1"/>
          </p:cNvSpPr>
          <p:nvPr userDrawn="1">
            <p:ph sz="quarter" idx="11"/>
          </p:nvPr>
        </p:nvSpPr>
        <p:spPr>
          <a:xfrm>
            <a:off x="571500"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userDrawn="1">
            <p:ph sz="quarter" idx="12"/>
          </p:nvPr>
        </p:nvSpPr>
        <p:spPr>
          <a:xfrm>
            <a:off x="6313932"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19" name="Title 2"/>
          <p:cNvSpPr>
            <a:spLocks noGrp="1"/>
          </p:cNvSpPr>
          <p:nvPr userDrawn="1">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Tree>
    <p:extLst>
      <p:ext uri="{BB962C8B-B14F-4D97-AF65-F5344CB8AC3E}">
        <p14:creationId xmlns:p14="http://schemas.microsoft.com/office/powerpoint/2010/main" val="730034099"/>
      </p:ext>
    </p:extLst>
  </p:cSld>
  <p:clrMapOvr>
    <a:masterClrMapping/>
  </p:clrMapOvr>
  <p:transition xmlns:p14="http://schemas.microsoft.com/office/powerpoint/2010/main" spd="med">
    <p:fade/>
  </p:transition>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tage_Content_Planes - High">
    <p:spTree>
      <p:nvGrpSpPr>
        <p:cNvPr id="1" name=""/>
        <p:cNvGrpSpPr/>
        <p:nvPr/>
      </p:nvGrpSpPr>
      <p:grpSpPr>
        <a:xfrm>
          <a:off x="0" y="0"/>
          <a:ext cx="0" cy="0"/>
          <a:chOff x="0" y="0"/>
          <a:chExt cx="0" cy="0"/>
        </a:xfrm>
      </p:grpSpPr>
      <p:sp>
        <p:nvSpPr>
          <p:cNvPr id="18"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19"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grpSp>
        <p:nvGrpSpPr>
          <p:cNvPr id="3" name="Group 2"/>
          <p:cNvGrpSpPr/>
          <p:nvPr userDrawn="1"/>
        </p:nvGrpSpPr>
        <p:grpSpPr>
          <a:xfrm>
            <a:off x="0" y="1527441"/>
            <a:ext cx="12189016" cy="5330559"/>
            <a:chOff x="0" y="1527441"/>
            <a:chExt cx="12189016" cy="5330559"/>
          </a:xfrm>
        </p:grpSpPr>
        <p:sp>
          <p:nvSpPr>
            <p:cNvPr id="141" name="Freeform 140"/>
            <p:cNvSpPr/>
            <p:nvPr userDrawn="1"/>
          </p:nvSpPr>
          <p:spPr>
            <a:xfrm>
              <a:off x="0" y="1907736"/>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82" name="Shape 1131"/>
            <p:cNvSpPr/>
            <p:nvPr userDrawn="1"/>
          </p:nvSpPr>
          <p:spPr>
            <a:xfrm>
              <a:off x="3972397" y="2254253"/>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1110"/>
            <p:cNvSpPr/>
            <p:nvPr userDrawn="1"/>
          </p:nvSpPr>
          <p:spPr>
            <a:xfrm>
              <a:off x="10495689" y="1930531"/>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Freeform 142"/>
            <p:cNvSpPr/>
            <p:nvPr userDrawn="1"/>
          </p:nvSpPr>
          <p:spPr>
            <a:xfrm>
              <a:off x="1940" y="1904944"/>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144" name="Shape 1093"/>
            <p:cNvSpPr/>
            <p:nvPr/>
          </p:nvSpPr>
          <p:spPr>
            <a:xfrm>
              <a:off x="7607602" y="2387780"/>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5" name="Shape 1094"/>
            <p:cNvSpPr/>
            <p:nvPr/>
          </p:nvSpPr>
          <p:spPr>
            <a:xfrm>
              <a:off x="7297477" y="2216021"/>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1095"/>
            <p:cNvSpPr/>
            <p:nvPr/>
          </p:nvSpPr>
          <p:spPr>
            <a:xfrm>
              <a:off x="6880713" y="1998118"/>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1096"/>
            <p:cNvSpPr/>
            <p:nvPr/>
          </p:nvSpPr>
          <p:spPr>
            <a:xfrm>
              <a:off x="6741260" y="2345827"/>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9" name="Shape 1097"/>
            <p:cNvSpPr/>
            <p:nvPr/>
          </p:nvSpPr>
          <p:spPr>
            <a:xfrm>
              <a:off x="6616222" y="2216984"/>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1" name="Shape 1098"/>
            <p:cNvSpPr/>
            <p:nvPr/>
          </p:nvSpPr>
          <p:spPr>
            <a:xfrm>
              <a:off x="7209312" y="2383633"/>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6" name="Shape 1122"/>
            <p:cNvSpPr/>
            <p:nvPr/>
          </p:nvSpPr>
          <p:spPr>
            <a:xfrm>
              <a:off x="680828" y="2485119"/>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9" name="Shape 1130"/>
            <p:cNvSpPr/>
            <p:nvPr/>
          </p:nvSpPr>
          <p:spPr>
            <a:xfrm>
              <a:off x="7722614" y="2294607"/>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1" name="Shape 1094"/>
            <p:cNvSpPr/>
            <p:nvPr userDrawn="1"/>
          </p:nvSpPr>
          <p:spPr>
            <a:xfrm>
              <a:off x="11211104" y="1901309"/>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2" name="Shape 1095"/>
            <p:cNvSpPr/>
            <p:nvPr userDrawn="1"/>
          </p:nvSpPr>
          <p:spPr>
            <a:xfrm>
              <a:off x="11723901" y="1709480"/>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3" name="Shape 1097"/>
            <p:cNvSpPr/>
            <p:nvPr userDrawn="1"/>
          </p:nvSpPr>
          <p:spPr>
            <a:xfrm>
              <a:off x="6895788" y="1819867"/>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4" name="Shape 1098"/>
            <p:cNvSpPr/>
            <p:nvPr userDrawn="1"/>
          </p:nvSpPr>
          <p:spPr>
            <a:xfrm>
              <a:off x="11621162" y="1965341"/>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5" name="Shape 1099"/>
            <p:cNvSpPr/>
            <p:nvPr userDrawn="1"/>
          </p:nvSpPr>
          <p:spPr>
            <a:xfrm>
              <a:off x="5312916" y="1666884"/>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6" name="Shape 1102"/>
            <p:cNvSpPr/>
            <p:nvPr userDrawn="1"/>
          </p:nvSpPr>
          <p:spPr>
            <a:xfrm>
              <a:off x="6036675" y="1727665"/>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7" name="Shape 1103"/>
            <p:cNvSpPr/>
            <p:nvPr userDrawn="1"/>
          </p:nvSpPr>
          <p:spPr>
            <a:xfrm>
              <a:off x="6540331" y="1637764"/>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8" name="Shape 1104"/>
            <p:cNvSpPr/>
            <p:nvPr userDrawn="1"/>
          </p:nvSpPr>
          <p:spPr>
            <a:xfrm>
              <a:off x="6437115" y="1828975"/>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9" name="Shape 1106"/>
            <p:cNvSpPr/>
            <p:nvPr userDrawn="1"/>
          </p:nvSpPr>
          <p:spPr>
            <a:xfrm>
              <a:off x="5510678" y="1754706"/>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0" name="Shape 1107"/>
            <p:cNvSpPr/>
            <p:nvPr userDrawn="1"/>
          </p:nvSpPr>
          <p:spPr>
            <a:xfrm>
              <a:off x="6195819" y="1811280"/>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1" name="Shape 1109"/>
            <p:cNvSpPr/>
            <p:nvPr userDrawn="1"/>
          </p:nvSpPr>
          <p:spPr>
            <a:xfrm>
              <a:off x="2495205" y="194070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2" name="Shape 1111"/>
            <p:cNvSpPr/>
            <p:nvPr userDrawn="1"/>
          </p:nvSpPr>
          <p:spPr>
            <a:xfrm>
              <a:off x="2679697" y="1762058"/>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3" name="Shape 1112"/>
            <p:cNvSpPr/>
            <p:nvPr userDrawn="1"/>
          </p:nvSpPr>
          <p:spPr>
            <a:xfrm>
              <a:off x="3543160" y="170631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4" name="Shape 1113"/>
            <p:cNvSpPr/>
            <p:nvPr userDrawn="1"/>
          </p:nvSpPr>
          <p:spPr>
            <a:xfrm>
              <a:off x="2999604" y="1809617"/>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5" name="Shape 1116"/>
            <p:cNvSpPr/>
            <p:nvPr userDrawn="1"/>
          </p:nvSpPr>
          <p:spPr>
            <a:xfrm>
              <a:off x="3739607" y="1791741"/>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6" name="Shape 1118"/>
            <p:cNvSpPr/>
            <p:nvPr userDrawn="1"/>
          </p:nvSpPr>
          <p:spPr>
            <a:xfrm>
              <a:off x="1483861" y="2091650"/>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7" name="Shape 1119"/>
            <p:cNvSpPr/>
            <p:nvPr userDrawn="1"/>
          </p:nvSpPr>
          <p:spPr>
            <a:xfrm>
              <a:off x="1543735" y="194355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8" name="Shape 1120"/>
            <p:cNvSpPr/>
            <p:nvPr userDrawn="1"/>
          </p:nvSpPr>
          <p:spPr>
            <a:xfrm>
              <a:off x="1711886" y="2009303"/>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9" name="Shape 1121"/>
            <p:cNvSpPr/>
            <p:nvPr userDrawn="1"/>
          </p:nvSpPr>
          <p:spPr>
            <a:xfrm>
              <a:off x="2420042" y="2059397"/>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0" name="Shape 1122"/>
            <p:cNvSpPr/>
            <p:nvPr userDrawn="1"/>
          </p:nvSpPr>
          <p:spPr>
            <a:xfrm>
              <a:off x="863344" y="1997176"/>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1" name="Shape 1123"/>
            <p:cNvSpPr/>
            <p:nvPr userDrawn="1"/>
          </p:nvSpPr>
          <p:spPr>
            <a:xfrm>
              <a:off x="929042" y="1859848"/>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2" name="Shape 1124"/>
            <p:cNvSpPr/>
            <p:nvPr userDrawn="1"/>
          </p:nvSpPr>
          <p:spPr>
            <a:xfrm>
              <a:off x="354741" y="1838001"/>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1125"/>
            <p:cNvSpPr/>
            <p:nvPr userDrawn="1"/>
          </p:nvSpPr>
          <p:spPr>
            <a:xfrm>
              <a:off x="70379" y="1635206"/>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1126"/>
            <p:cNvSpPr/>
            <p:nvPr userDrawn="1"/>
          </p:nvSpPr>
          <p:spPr>
            <a:xfrm>
              <a:off x="4093492" y="1746921"/>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5" name="Shape 1127"/>
            <p:cNvSpPr/>
            <p:nvPr userDrawn="1"/>
          </p:nvSpPr>
          <p:spPr>
            <a:xfrm>
              <a:off x="4693289" y="1636233"/>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6" name="Shape 1128"/>
            <p:cNvSpPr/>
            <p:nvPr userDrawn="1"/>
          </p:nvSpPr>
          <p:spPr>
            <a:xfrm>
              <a:off x="4600194" y="1737823"/>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7" name="Shape 1130"/>
            <p:cNvSpPr/>
            <p:nvPr userDrawn="1"/>
          </p:nvSpPr>
          <p:spPr>
            <a:xfrm>
              <a:off x="11133002" y="1991674"/>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8" name="Shape 1132"/>
            <p:cNvSpPr/>
            <p:nvPr userDrawn="1"/>
          </p:nvSpPr>
          <p:spPr>
            <a:xfrm>
              <a:off x="5931574" y="1830054"/>
              <a:ext cx="131089" cy="1256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9" name="Shape 1124"/>
            <p:cNvSpPr/>
            <p:nvPr/>
          </p:nvSpPr>
          <p:spPr>
            <a:xfrm>
              <a:off x="140741" y="1984372"/>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0" name="Shape 1123"/>
            <p:cNvSpPr/>
            <p:nvPr/>
          </p:nvSpPr>
          <p:spPr>
            <a:xfrm>
              <a:off x="408618" y="2112967"/>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1" name="Shape 1110"/>
            <p:cNvSpPr/>
            <p:nvPr/>
          </p:nvSpPr>
          <p:spPr>
            <a:xfrm>
              <a:off x="2059297" y="2192994"/>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2" name="Shape 1112"/>
            <p:cNvSpPr/>
            <p:nvPr/>
          </p:nvSpPr>
          <p:spPr>
            <a:xfrm>
              <a:off x="3121263" y="2084954"/>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3" name="Shape 1115"/>
            <p:cNvSpPr/>
            <p:nvPr/>
          </p:nvSpPr>
          <p:spPr>
            <a:xfrm>
              <a:off x="3331660" y="2187874"/>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4" name="Shape 1117"/>
            <p:cNvSpPr/>
            <p:nvPr/>
          </p:nvSpPr>
          <p:spPr>
            <a:xfrm>
              <a:off x="1943503" y="2242967"/>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5" name="Shape 1118"/>
            <p:cNvSpPr/>
            <p:nvPr/>
          </p:nvSpPr>
          <p:spPr>
            <a:xfrm>
              <a:off x="847107" y="2357199"/>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16" name="Shape 1119"/>
            <p:cNvSpPr/>
            <p:nvPr/>
          </p:nvSpPr>
          <p:spPr>
            <a:xfrm>
              <a:off x="1117949" y="2039576"/>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7" name="Shape 1120"/>
            <p:cNvSpPr/>
            <p:nvPr/>
          </p:nvSpPr>
          <p:spPr>
            <a:xfrm>
              <a:off x="1380239" y="2217848"/>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8" name="Shape 1126"/>
            <p:cNvSpPr/>
            <p:nvPr userDrawn="1"/>
          </p:nvSpPr>
          <p:spPr>
            <a:xfrm>
              <a:off x="3715716" y="2142728"/>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0" name="Shape 1110"/>
            <p:cNvSpPr/>
            <p:nvPr userDrawn="1"/>
          </p:nvSpPr>
          <p:spPr>
            <a:xfrm>
              <a:off x="2617513" y="2074333"/>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1" name="Shape 1111"/>
            <p:cNvSpPr/>
            <p:nvPr/>
          </p:nvSpPr>
          <p:spPr>
            <a:xfrm>
              <a:off x="2966624" y="2111085"/>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2" name="Shape 1103"/>
            <p:cNvSpPr/>
            <p:nvPr/>
          </p:nvSpPr>
          <p:spPr>
            <a:xfrm>
              <a:off x="7166340" y="1670072"/>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3" name="Shape 1109"/>
            <p:cNvSpPr/>
            <p:nvPr userDrawn="1"/>
          </p:nvSpPr>
          <p:spPr>
            <a:xfrm>
              <a:off x="8533863" y="1680689"/>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4" name="Shape 1110"/>
            <p:cNvSpPr/>
            <p:nvPr userDrawn="1"/>
          </p:nvSpPr>
          <p:spPr>
            <a:xfrm>
              <a:off x="8083091" y="1583917"/>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5" name="Shape 1112"/>
            <p:cNvSpPr/>
            <p:nvPr userDrawn="1"/>
          </p:nvSpPr>
          <p:spPr>
            <a:xfrm>
              <a:off x="9126337" y="1586945"/>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6" name="Shape 1113"/>
            <p:cNvSpPr/>
            <p:nvPr userDrawn="1"/>
          </p:nvSpPr>
          <p:spPr>
            <a:xfrm>
              <a:off x="8830447" y="1643021"/>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7" name="Shape 1114"/>
            <p:cNvSpPr/>
            <p:nvPr userDrawn="1"/>
          </p:nvSpPr>
          <p:spPr>
            <a:xfrm>
              <a:off x="9672595" y="1714293"/>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8" name="Shape 1115"/>
            <p:cNvSpPr/>
            <p:nvPr userDrawn="1"/>
          </p:nvSpPr>
          <p:spPr>
            <a:xfrm>
              <a:off x="9353838" y="1767779"/>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9" name="Shape 1116"/>
            <p:cNvSpPr/>
            <p:nvPr userDrawn="1"/>
          </p:nvSpPr>
          <p:spPr>
            <a:xfrm>
              <a:off x="9593911" y="1813589"/>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0" name="Shape 1117"/>
            <p:cNvSpPr/>
            <p:nvPr userDrawn="1"/>
          </p:nvSpPr>
          <p:spPr>
            <a:xfrm>
              <a:off x="8032744" y="1783809"/>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1" name="Shape 1131"/>
            <p:cNvSpPr/>
            <p:nvPr userDrawn="1"/>
          </p:nvSpPr>
          <p:spPr>
            <a:xfrm>
              <a:off x="10004692" y="1866054"/>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32" name="Shape 1111"/>
            <p:cNvSpPr/>
            <p:nvPr userDrawn="1"/>
          </p:nvSpPr>
          <p:spPr>
            <a:xfrm>
              <a:off x="8670113" y="1527441"/>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3" name="Shape 1110"/>
            <p:cNvSpPr/>
            <p:nvPr userDrawn="1"/>
          </p:nvSpPr>
          <p:spPr>
            <a:xfrm>
              <a:off x="10262404" y="20644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4" name="Shape 1114"/>
            <p:cNvSpPr/>
            <p:nvPr userDrawn="1"/>
          </p:nvSpPr>
          <p:spPr>
            <a:xfrm>
              <a:off x="11851908" y="2194832"/>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5" name="Shape 1115"/>
            <p:cNvSpPr/>
            <p:nvPr userDrawn="1"/>
          </p:nvSpPr>
          <p:spPr>
            <a:xfrm>
              <a:off x="11533151" y="2248318"/>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6" name="Shape 1117"/>
            <p:cNvSpPr/>
            <p:nvPr userDrawn="1"/>
          </p:nvSpPr>
          <p:spPr>
            <a:xfrm>
              <a:off x="10212057" y="2264348"/>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7" name="Shape 1111"/>
            <p:cNvSpPr/>
            <p:nvPr userDrawn="1"/>
          </p:nvSpPr>
          <p:spPr>
            <a:xfrm>
              <a:off x="10849426" y="2007980"/>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8" name="Freeform 237"/>
            <p:cNvSpPr/>
            <p:nvPr userDrawn="1"/>
          </p:nvSpPr>
          <p:spPr>
            <a:xfrm>
              <a:off x="1" y="2391745"/>
              <a:ext cx="12189015" cy="4466255"/>
            </a:xfrm>
            <a:custGeom>
              <a:avLst/>
              <a:gdLst>
                <a:gd name="connsiteX0" fmla="*/ 3098640 w 12189015"/>
                <a:gd name="connsiteY0" fmla="*/ 711 h 4466255"/>
                <a:gd name="connsiteX1" fmla="*/ 5043378 w 12189015"/>
                <a:gd name="connsiteY1" fmla="*/ 47560 h 4466255"/>
                <a:gd name="connsiteX2" fmla="*/ 10213012 w 12189015"/>
                <a:gd name="connsiteY2" fmla="*/ 356169 h 4466255"/>
                <a:gd name="connsiteX3" fmla="*/ 11849064 w 12189015"/>
                <a:gd name="connsiteY3" fmla="*/ 256728 h 4466255"/>
                <a:gd name="connsiteX4" fmla="*/ 12189015 w 12189015"/>
                <a:gd name="connsiteY4" fmla="*/ 214284 h 4466255"/>
                <a:gd name="connsiteX5" fmla="*/ 12189015 w 12189015"/>
                <a:gd name="connsiteY5" fmla="*/ 1211293 h 4466255"/>
                <a:gd name="connsiteX6" fmla="*/ 12188952 w 12189015"/>
                <a:gd name="connsiteY6" fmla="*/ 1211293 h 4466255"/>
                <a:gd name="connsiteX7" fmla="*/ 12188952 w 12189015"/>
                <a:gd name="connsiteY7" fmla="*/ 4466255 h 4466255"/>
                <a:gd name="connsiteX8" fmla="*/ 0 w 12189015"/>
                <a:gd name="connsiteY8" fmla="*/ 4466255 h 4466255"/>
                <a:gd name="connsiteX9" fmla="*/ 0 w 12189015"/>
                <a:gd name="connsiteY9" fmla="*/ 938959 h 4466255"/>
                <a:gd name="connsiteX10" fmla="*/ 63 w 12189015"/>
                <a:gd name="connsiteY10" fmla="*/ 938959 h 4466255"/>
                <a:gd name="connsiteX11" fmla="*/ 63 w 12189015"/>
                <a:gd name="connsiteY11" fmla="*/ 175114 h 4466255"/>
                <a:gd name="connsiteX12" fmla="*/ 506797 w 12189015"/>
                <a:gd name="connsiteY12" fmla="*/ 124694 h 4466255"/>
                <a:gd name="connsiteX13" fmla="*/ 3098640 w 12189015"/>
                <a:gd name="connsiteY13" fmla="*/ 711 h 44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9015" h="4466255">
                  <a:moveTo>
                    <a:pt x="3098640" y="711"/>
                  </a:moveTo>
                  <a:cubicBezTo>
                    <a:pt x="3747172" y="-3641"/>
                    <a:pt x="4395724" y="11982"/>
                    <a:pt x="5043378" y="47560"/>
                  </a:cubicBezTo>
                  <a:cubicBezTo>
                    <a:pt x="6765816" y="142322"/>
                    <a:pt x="8483033" y="378879"/>
                    <a:pt x="10213012" y="356169"/>
                  </a:cubicBezTo>
                  <a:cubicBezTo>
                    <a:pt x="10759505" y="348992"/>
                    <a:pt x="11305671" y="315813"/>
                    <a:pt x="11849064" y="256728"/>
                  </a:cubicBezTo>
                  <a:lnTo>
                    <a:pt x="12189015" y="214284"/>
                  </a:lnTo>
                  <a:lnTo>
                    <a:pt x="12189015" y="1211293"/>
                  </a:lnTo>
                  <a:lnTo>
                    <a:pt x="12188952" y="1211293"/>
                  </a:lnTo>
                  <a:lnTo>
                    <a:pt x="12188952" y="4466255"/>
                  </a:lnTo>
                  <a:lnTo>
                    <a:pt x="0" y="4466255"/>
                  </a:lnTo>
                  <a:lnTo>
                    <a:pt x="0" y="938959"/>
                  </a:lnTo>
                  <a:lnTo>
                    <a:pt x="63" y="938959"/>
                  </a:lnTo>
                  <a:lnTo>
                    <a:pt x="63" y="175114"/>
                  </a:lnTo>
                  <a:lnTo>
                    <a:pt x="506797" y="124694"/>
                  </a:lnTo>
                  <a:cubicBezTo>
                    <a:pt x="1369258" y="47827"/>
                    <a:pt x="2233931" y="6514"/>
                    <a:pt x="3098640" y="711"/>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smtClean="0">
                <a:solidFill>
                  <a:srgbClr val="000000"/>
                </a:solidFill>
                <a:latin typeface="Calibri"/>
                <a:ea typeface="Calibri"/>
                <a:cs typeface="Calibri"/>
              </a:endParaRPr>
            </a:p>
          </p:txBody>
        </p:sp>
      </p:grpSp>
    </p:spTree>
    <p:extLst>
      <p:ext uri="{BB962C8B-B14F-4D97-AF65-F5344CB8AC3E}">
        <p14:creationId xmlns:p14="http://schemas.microsoft.com/office/powerpoint/2010/main" val="653628519"/>
      </p:ext>
    </p:extLst>
  </p:cSld>
  <p:clrMapOvr>
    <a:masterClrMapping/>
  </p:clrMapOvr>
  <p:transition xmlns:p14="http://schemas.microsoft.com/office/powerpoint/2010/main" spd="med">
    <p:fade/>
  </p:transition>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B">
    <p:bg>
      <p:bgPr>
        <a:solidFill>
          <a:srgbClr val="178BD1"/>
        </a:solidFill>
        <a:effectLst/>
      </p:bgPr>
    </p:bg>
    <p:spTree>
      <p:nvGrpSpPr>
        <p:cNvPr id="1" name=""/>
        <p:cNvGrpSpPr/>
        <p:nvPr/>
      </p:nvGrpSpPr>
      <p:grpSpPr>
        <a:xfrm>
          <a:off x="0" y="0"/>
          <a:ext cx="0" cy="0"/>
          <a:chOff x="0" y="0"/>
          <a:chExt cx="0" cy="0"/>
        </a:xfrm>
      </p:grpSpPr>
      <p:sp>
        <p:nvSpPr>
          <p:cNvPr id="99" name="Shape 1368"/>
          <p:cNvSpPr/>
          <p:nvPr userDrawn="1"/>
        </p:nvSpPr>
        <p:spPr>
          <a:xfrm>
            <a:off x="-1" y="-20226"/>
            <a:ext cx="12188825" cy="2411795"/>
          </a:xfrm>
          <a:prstGeom prst="rect">
            <a:avLst/>
          </a:prstGeom>
          <a:gradFill flip="none" rotWithShape="1">
            <a:gsLst>
              <a:gs pos="0">
                <a:srgbClr val="309FFF"/>
              </a:gs>
              <a:gs pos="100000">
                <a:srgbClr val="68E2B3"/>
              </a:gs>
            </a:gsLst>
            <a:lin ang="5400000" scaled="0"/>
            <a:tileRect/>
          </a:gradFill>
          <a:ln w="12700">
            <a:miter lim="400000"/>
          </a:ln>
          <a:extLst>
            <a:ext uri="{C572A759-6A51-4108-AA02-DFA0A04FC94B}">
              <ma14:wrappingTextBoxFlag xmlns:ma14="http://schemas.microsoft.com/office/mac/drawingml/2011/main" val="1"/>
            </a:ext>
          </a:extLst>
        </p:spPr>
        <p:txBody>
          <a:bodyPr lIns="76200" tIns="76200" rIns="76200" bIns="76200" anchor="ctr"/>
          <a:lstStyle/>
          <a:p>
            <a:pPr lvl="0" algn="ctr">
              <a:lnSpc>
                <a:spcPct val="90000"/>
              </a:lnSpc>
            </a:pPr>
            <a:r>
              <a:rPr sz="2600"/>
              <a:t> </a:t>
            </a:r>
          </a:p>
        </p:txBody>
      </p:sp>
      <p:pic>
        <p:nvPicPr>
          <p:cNvPr id="100"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9473" y="145338"/>
            <a:ext cx="5052084" cy="5052084"/>
          </a:xfrm>
          <a:prstGeom prst="rect">
            <a:avLst/>
          </a:prstGeom>
          <a:ln w="12700">
            <a:miter lim="400000"/>
          </a:ln>
        </p:spPr>
      </p:pic>
      <p:sp>
        <p:nvSpPr>
          <p:cNvPr id="101" name="Shape 1370"/>
          <p:cNvSpPr/>
          <p:nvPr userDrawn="1"/>
        </p:nvSpPr>
        <p:spPr>
          <a:xfrm>
            <a:off x="9764421" y="1725989"/>
            <a:ext cx="2024196" cy="514886"/>
          </a:xfrm>
          <a:custGeom>
            <a:avLst/>
            <a:gdLst/>
            <a:ahLst/>
            <a:cxnLst>
              <a:cxn ang="0">
                <a:pos x="wd2" y="hd2"/>
              </a:cxn>
              <a:cxn ang="5400000">
                <a:pos x="wd2" y="hd2"/>
              </a:cxn>
              <a:cxn ang="10800000">
                <a:pos x="wd2" y="hd2"/>
              </a:cxn>
              <a:cxn ang="16200000">
                <a:pos x="wd2" y="hd2"/>
              </a:cxn>
            </a:cxnLst>
            <a:rect l="0" t="0" r="r" b="b"/>
            <a:pathLst>
              <a:path w="21600" h="21600" extrusionOk="0">
                <a:moveTo>
                  <a:pt x="2094" y="6506"/>
                </a:moveTo>
                <a:lnTo>
                  <a:pt x="12156" y="0"/>
                </a:lnTo>
                <a:lnTo>
                  <a:pt x="21600" y="8067"/>
                </a:lnTo>
                <a:lnTo>
                  <a:pt x="15907" y="21600"/>
                </a:lnTo>
                <a:lnTo>
                  <a:pt x="0" y="20646"/>
                </a:lnTo>
                <a:lnTo>
                  <a:pt x="2094" y="6506"/>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2" name="Shape 1371"/>
          <p:cNvSpPr/>
          <p:nvPr userDrawn="1"/>
        </p:nvSpPr>
        <p:spPr>
          <a:xfrm>
            <a:off x="-940478" y="915000"/>
            <a:ext cx="7257472" cy="1409942"/>
          </a:xfrm>
          <a:custGeom>
            <a:avLst/>
            <a:gdLst/>
            <a:ahLst/>
            <a:cxnLst>
              <a:cxn ang="0">
                <a:pos x="wd2" y="hd2"/>
              </a:cxn>
              <a:cxn ang="5400000">
                <a:pos x="wd2" y="hd2"/>
              </a:cxn>
              <a:cxn ang="10800000">
                <a:pos x="wd2" y="hd2"/>
              </a:cxn>
              <a:cxn ang="16200000">
                <a:pos x="wd2" y="hd2"/>
              </a:cxn>
            </a:cxnLst>
            <a:rect l="0" t="0" r="r" b="b"/>
            <a:pathLst>
              <a:path w="21600" h="21600" extrusionOk="0">
                <a:moveTo>
                  <a:pt x="7060" y="5711"/>
                </a:moveTo>
                <a:lnTo>
                  <a:pt x="8991" y="3620"/>
                </a:lnTo>
                <a:lnTo>
                  <a:pt x="11809" y="0"/>
                </a:lnTo>
                <a:lnTo>
                  <a:pt x="13200" y="6862"/>
                </a:lnTo>
                <a:lnTo>
                  <a:pt x="16583" y="9173"/>
                </a:lnTo>
                <a:lnTo>
                  <a:pt x="17049" y="12878"/>
                </a:lnTo>
                <a:lnTo>
                  <a:pt x="17873" y="12549"/>
                </a:lnTo>
                <a:lnTo>
                  <a:pt x="18355" y="13933"/>
                </a:lnTo>
                <a:lnTo>
                  <a:pt x="21600" y="21600"/>
                </a:lnTo>
                <a:lnTo>
                  <a:pt x="19173" y="20834"/>
                </a:lnTo>
                <a:lnTo>
                  <a:pt x="0" y="20948"/>
                </a:lnTo>
                <a:lnTo>
                  <a:pt x="1381" y="2746"/>
                </a:lnTo>
                <a:lnTo>
                  <a:pt x="7060" y="5711"/>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3" name="Shape 1372"/>
          <p:cNvSpPr/>
          <p:nvPr userDrawn="1"/>
        </p:nvSpPr>
        <p:spPr>
          <a:xfrm flipH="1">
            <a:off x="1297071" y="1035507"/>
            <a:ext cx="1624215" cy="1037007"/>
          </a:xfrm>
          <a:custGeom>
            <a:avLst/>
            <a:gdLst/>
            <a:ahLst/>
            <a:cxnLst>
              <a:cxn ang="0">
                <a:pos x="wd2" y="hd2"/>
              </a:cxn>
              <a:cxn ang="5400000">
                <a:pos x="wd2" y="hd2"/>
              </a:cxn>
              <a:cxn ang="10800000">
                <a:pos x="wd2" y="hd2"/>
              </a:cxn>
              <a:cxn ang="16200000">
                <a:pos x="wd2" y="hd2"/>
              </a:cxn>
            </a:cxnLst>
            <a:rect l="0" t="0" r="r" b="b"/>
            <a:pathLst>
              <a:path w="21600" h="21600" extrusionOk="0">
                <a:moveTo>
                  <a:pt x="7149" y="4700"/>
                </a:moveTo>
                <a:lnTo>
                  <a:pt x="0" y="0"/>
                </a:lnTo>
                <a:lnTo>
                  <a:pt x="17327" y="21600"/>
                </a:lnTo>
                <a:lnTo>
                  <a:pt x="21600" y="16877"/>
                </a:lnTo>
                <a:lnTo>
                  <a:pt x="7149" y="470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4" name="Shape 1373"/>
          <p:cNvSpPr/>
          <p:nvPr userDrawn="1"/>
        </p:nvSpPr>
        <p:spPr>
          <a:xfrm flipH="1">
            <a:off x="2908411" y="1367806"/>
            <a:ext cx="647335" cy="199191"/>
          </a:xfrm>
          <a:custGeom>
            <a:avLst/>
            <a:gdLst/>
            <a:ahLst/>
            <a:cxnLst>
              <a:cxn ang="0">
                <a:pos x="wd2" y="hd2"/>
              </a:cxn>
              <a:cxn ang="5400000">
                <a:pos x="wd2" y="hd2"/>
              </a:cxn>
              <a:cxn ang="10800000">
                <a:pos x="wd2" y="hd2"/>
              </a:cxn>
              <a:cxn ang="16200000">
                <a:pos x="wd2" y="hd2"/>
              </a:cxn>
            </a:cxnLst>
            <a:rect l="0" t="0" r="r" b="b"/>
            <a:pathLst>
              <a:path w="21600" h="21600" extrusionOk="0">
                <a:moveTo>
                  <a:pt x="1834" y="0"/>
                </a:moveTo>
                <a:lnTo>
                  <a:pt x="0" y="1017"/>
                </a:lnTo>
                <a:lnTo>
                  <a:pt x="13466" y="21600"/>
                </a:lnTo>
                <a:lnTo>
                  <a:pt x="21600" y="14060"/>
                </a:lnTo>
                <a:lnTo>
                  <a:pt x="1834"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5" name="Shape 1374"/>
          <p:cNvSpPr/>
          <p:nvPr userDrawn="1"/>
        </p:nvSpPr>
        <p:spPr>
          <a:xfrm flipH="1">
            <a:off x="3232015" y="1464073"/>
            <a:ext cx="1172490" cy="196410"/>
          </a:xfrm>
          <a:custGeom>
            <a:avLst/>
            <a:gdLst/>
            <a:ahLst/>
            <a:cxnLst>
              <a:cxn ang="0">
                <a:pos x="wd2" y="hd2"/>
              </a:cxn>
              <a:cxn ang="5400000">
                <a:pos x="wd2" y="hd2"/>
              </a:cxn>
              <a:cxn ang="10800000">
                <a:pos x="wd2" y="hd2"/>
              </a:cxn>
              <a:cxn ang="16200000">
                <a:pos x="wd2" y="hd2"/>
              </a:cxn>
            </a:cxnLst>
            <a:rect l="0" t="0" r="r" b="b"/>
            <a:pathLst>
              <a:path w="21600" h="21600" extrusionOk="0">
                <a:moveTo>
                  <a:pt x="8806" y="0"/>
                </a:moveTo>
                <a:lnTo>
                  <a:pt x="0" y="8417"/>
                </a:lnTo>
                <a:lnTo>
                  <a:pt x="17109" y="21600"/>
                </a:lnTo>
                <a:lnTo>
                  <a:pt x="21600" y="13953"/>
                </a:lnTo>
                <a:lnTo>
                  <a:pt x="8806"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6" name="Shape 1375"/>
          <p:cNvSpPr/>
          <p:nvPr userDrawn="1"/>
        </p:nvSpPr>
        <p:spPr>
          <a:xfrm>
            <a:off x="10686" y="2424590"/>
            <a:ext cx="12678310" cy="4468104"/>
          </a:xfrm>
          <a:prstGeom prst="rect">
            <a:avLst/>
          </a:prstGeom>
          <a:gradFill>
            <a:gsLst>
              <a:gs pos="0">
                <a:srgbClr val="B2CCA1"/>
              </a:gs>
              <a:gs pos="100000">
                <a:srgbClr val="E3E9CD"/>
              </a:gs>
            </a:gsLst>
            <a:lin ang="5400000"/>
          </a:gradFill>
          <a:ln w="12700">
            <a:miter lim="400000"/>
          </a:ln>
          <a:extLst>
            <a:ext uri="{C572A759-6A51-4108-AA02-DFA0A04FC94B}">
              <ma14:wrappingTextBoxFlag xmlns:ma14="http://schemas.microsoft.com/office/mac/drawingml/2011/main" val="1"/>
            </a:ext>
          </a:extLst>
        </p:spPr>
        <p:txBody>
          <a:bodyPr lIns="22854" rIns="22854"/>
          <a:lstStyle>
            <a:lvl1pPr algn="l" defTabSz="914400">
              <a:lnSpc>
                <a:spcPct val="100000"/>
              </a:lnSpc>
              <a:spcBef>
                <a:spcPts val="0"/>
              </a:spcBef>
              <a:defRPr sz="1800">
                <a:solidFill>
                  <a:srgbClr val="000000"/>
                </a:solidFill>
                <a:latin typeface="Calibri"/>
                <a:ea typeface="Calibri"/>
                <a:cs typeface="Calibri"/>
                <a:sym typeface="Calibri"/>
              </a:defRPr>
            </a:lvl1pPr>
          </a:lstStyle>
          <a:p>
            <a:r>
              <a:rPr sz="900"/>
              <a:t> </a:t>
            </a:r>
          </a:p>
        </p:txBody>
      </p:sp>
      <p:sp>
        <p:nvSpPr>
          <p:cNvPr id="107" name="Shape 1376"/>
          <p:cNvSpPr/>
          <p:nvPr userDrawn="1"/>
        </p:nvSpPr>
        <p:spPr>
          <a:xfrm>
            <a:off x="8126525" y="1455106"/>
            <a:ext cx="2489643" cy="1083533"/>
          </a:xfrm>
          <a:custGeom>
            <a:avLst/>
            <a:gdLst/>
            <a:ahLst/>
            <a:cxnLst>
              <a:cxn ang="0">
                <a:pos x="wd2" y="hd2"/>
              </a:cxn>
              <a:cxn ang="5400000">
                <a:pos x="wd2" y="hd2"/>
              </a:cxn>
              <a:cxn ang="10800000">
                <a:pos x="wd2" y="hd2"/>
              </a:cxn>
              <a:cxn ang="16200000">
                <a:pos x="wd2" y="hd2"/>
              </a:cxn>
            </a:cxnLst>
            <a:rect l="0" t="0" r="r" b="b"/>
            <a:pathLst>
              <a:path w="21600" h="21600" extrusionOk="0">
                <a:moveTo>
                  <a:pt x="126" y="9769"/>
                </a:moveTo>
                <a:lnTo>
                  <a:pt x="10477" y="4740"/>
                </a:lnTo>
                <a:lnTo>
                  <a:pt x="17926" y="6827"/>
                </a:lnTo>
                <a:lnTo>
                  <a:pt x="21600" y="0"/>
                </a:lnTo>
                <a:lnTo>
                  <a:pt x="14478" y="21600"/>
                </a:lnTo>
                <a:lnTo>
                  <a:pt x="0" y="10099"/>
                </a:lnTo>
                <a:lnTo>
                  <a:pt x="126" y="976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8" name="Shape 1377"/>
          <p:cNvSpPr/>
          <p:nvPr userDrawn="1"/>
        </p:nvSpPr>
        <p:spPr>
          <a:xfrm>
            <a:off x="8294536" y="1693763"/>
            <a:ext cx="1213804" cy="462332"/>
          </a:xfrm>
          <a:custGeom>
            <a:avLst/>
            <a:gdLst/>
            <a:ahLst/>
            <a:cxnLst>
              <a:cxn ang="0">
                <a:pos x="wd2" y="hd2"/>
              </a:cxn>
              <a:cxn ang="5400000">
                <a:pos x="wd2" y="hd2"/>
              </a:cxn>
              <a:cxn ang="10800000">
                <a:pos x="wd2" y="hd2"/>
              </a:cxn>
              <a:cxn ang="16200000">
                <a:pos x="wd2" y="hd2"/>
              </a:cxn>
            </a:cxnLst>
            <a:rect l="0" t="0" r="r" b="b"/>
            <a:pathLst>
              <a:path w="21600" h="21089" extrusionOk="0">
                <a:moveTo>
                  <a:pt x="17888" y="37"/>
                </a:moveTo>
                <a:cubicBezTo>
                  <a:pt x="17767" y="-511"/>
                  <a:pt x="21600" y="5202"/>
                  <a:pt x="21600" y="5202"/>
                </a:cubicBezTo>
                <a:cubicBezTo>
                  <a:pt x="7940" y="21089"/>
                  <a:pt x="7940" y="21089"/>
                  <a:pt x="7940" y="21089"/>
                </a:cubicBezTo>
                <a:cubicBezTo>
                  <a:pt x="0" y="18350"/>
                  <a:pt x="0" y="18350"/>
                  <a:pt x="0" y="18350"/>
                </a:cubicBezTo>
                <a:cubicBezTo>
                  <a:pt x="9096" y="8567"/>
                  <a:pt x="9096" y="8567"/>
                  <a:pt x="9096" y="8567"/>
                </a:cubicBezTo>
                <a:cubicBezTo>
                  <a:pt x="10617" y="10211"/>
                  <a:pt x="10617" y="10211"/>
                  <a:pt x="10617" y="10211"/>
                </a:cubicBezTo>
                <a:lnTo>
                  <a:pt x="17888" y="37"/>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9" name="Shape 1378"/>
          <p:cNvSpPr/>
          <p:nvPr userDrawn="1"/>
        </p:nvSpPr>
        <p:spPr>
          <a:xfrm>
            <a:off x="9993756" y="1457173"/>
            <a:ext cx="1430925" cy="467325"/>
          </a:xfrm>
          <a:custGeom>
            <a:avLst/>
            <a:gdLst/>
            <a:ahLst/>
            <a:cxnLst>
              <a:cxn ang="0">
                <a:pos x="wd2" y="hd2"/>
              </a:cxn>
              <a:cxn ang="5400000">
                <a:pos x="wd2" y="hd2"/>
              </a:cxn>
              <a:cxn ang="10800000">
                <a:pos x="wd2" y="hd2"/>
              </a:cxn>
              <a:cxn ang="16200000">
                <a:pos x="wd2" y="hd2"/>
              </a:cxn>
            </a:cxnLst>
            <a:rect l="0" t="0" r="r" b="b"/>
            <a:pathLst>
              <a:path w="21600" h="21600" extrusionOk="0">
                <a:moveTo>
                  <a:pt x="9333" y="0"/>
                </a:moveTo>
                <a:lnTo>
                  <a:pt x="17449" y="10227"/>
                </a:lnTo>
                <a:lnTo>
                  <a:pt x="21600" y="12998"/>
                </a:lnTo>
                <a:lnTo>
                  <a:pt x="16231" y="18350"/>
                </a:lnTo>
                <a:lnTo>
                  <a:pt x="0" y="21600"/>
                </a:lnTo>
                <a:lnTo>
                  <a:pt x="7273" y="7359"/>
                </a:lnTo>
                <a:lnTo>
                  <a:pt x="9333" y="0"/>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0" name="Shape 1379"/>
          <p:cNvSpPr/>
          <p:nvPr userDrawn="1"/>
        </p:nvSpPr>
        <p:spPr>
          <a:xfrm>
            <a:off x="9147967" y="1465509"/>
            <a:ext cx="1675170" cy="1005023"/>
          </a:xfrm>
          <a:custGeom>
            <a:avLst/>
            <a:gdLst/>
            <a:ahLst/>
            <a:cxnLst>
              <a:cxn ang="0">
                <a:pos x="wd2" y="hd2"/>
              </a:cxn>
              <a:cxn ang="5400000">
                <a:pos x="wd2" y="hd2"/>
              </a:cxn>
              <a:cxn ang="10800000">
                <a:pos x="wd2" y="hd2"/>
              </a:cxn>
              <a:cxn ang="16200000">
                <a:pos x="wd2" y="hd2"/>
              </a:cxn>
            </a:cxnLst>
            <a:rect l="0" t="0" r="r" b="b"/>
            <a:pathLst>
              <a:path w="21600" h="21600" extrusionOk="0">
                <a:moveTo>
                  <a:pt x="18878" y="0"/>
                </a:moveTo>
                <a:lnTo>
                  <a:pt x="13281" y="7112"/>
                </a:lnTo>
                <a:lnTo>
                  <a:pt x="10989" y="7734"/>
                </a:lnTo>
                <a:lnTo>
                  <a:pt x="6366" y="8286"/>
                </a:lnTo>
                <a:lnTo>
                  <a:pt x="0" y="16074"/>
                </a:lnTo>
                <a:lnTo>
                  <a:pt x="10524" y="21600"/>
                </a:lnTo>
                <a:cubicBezTo>
                  <a:pt x="10524" y="21600"/>
                  <a:pt x="10525" y="21600"/>
                  <a:pt x="11736" y="20665"/>
                </a:cubicBezTo>
                <a:cubicBezTo>
                  <a:pt x="12948" y="19731"/>
                  <a:pt x="15371" y="17861"/>
                  <a:pt x="20214" y="14121"/>
                </a:cubicBezTo>
                <a:cubicBezTo>
                  <a:pt x="20214" y="14121"/>
                  <a:pt x="20213" y="14119"/>
                  <a:pt x="18734" y="14302"/>
                </a:cubicBezTo>
                <a:cubicBezTo>
                  <a:pt x="17255" y="14484"/>
                  <a:pt x="14298" y="14851"/>
                  <a:pt x="8385" y="15588"/>
                </a:cubicBezTo>
                <a:cubicBezTo>
                  <a:pt x="8385" y="15588"/>
                  <a:pt x="10681" y="13904"/>
                  <a:pt x="12997" y="12213"/>
                </a:cubicBezTo>
                <a:cubicBezTo>
                  <a:pt x="15313" y="10523"/>
                  <a:pt x="17648" y="8826"/>
                  <a:pt x="17727" y="8800"/>
                </a:cubicBezTo>
                <a:lnTo>
                  <a:pt x="17758" y="8800"/>
                </a:lnTo>
                <a:lnTo>
                  <a:pt x="21600" y="5330"/>
                </a:lnTo>
                <a:lnTo>
                  <a:pt x="18878"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1" name="Shape 1380"/>
          <p:cNvSpPr/>
          <p:nvPr userDrawn="1"/>
        </p:nvSpPr>
        <p:spPr>
          <a:xfrm>
            <a:off x="10817129" y="1713988"/>
            <a:ext cx="1708720" cy="992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80" y="531"/>
                </a:lnTo>
                <a:lnTo>
                  <a:pt x="10817" y="2467"/>
                </a:lnTo>
                <a:lnTo>
                  <a:pt x="21014" y="7246"/>
                </a:lnTo>
                <a:lnTo>
                  <a:pt x="21600" y="21600"/>
                </a:lnTo>
                <a:lnTo>
                  <a:pt x="916" y="13047"/>
                </a:lnTo>
                <a:lnTo>
                  <a:pt x="10712" y="4718"/>
                </a:lnTo>
                <a:lnTo>
                  <a:pt x="0"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2" name="Shape 1381"/>
          <p:cNvSpPr/>
          <p:nvPr userDrawn="1"/>
        </p:nvSpPr>
        <p:spPr>
          <a:xfrm>
            <a:off x="-673590" y="1717052"/>
            <a:ext cx="1945809" cy="906783"/>
          </a:xfrm>
          <a:custGeom>
            <a:avLst/>
            <a:gdLst/>
            <a:ahLst/>
            <a:cxnLst>
              <a:cxn ang="0">
                <a:pos x="wd2" y="hd2"/>
              </a:cxn>
              <a:cxn ang="5400000">
                <a:pos x="wd2" y="hd2"/>
              </a:cxn>
              <a:cxn ang="10800000">
                <a:pos x="wd2" y="hd2"/>
              </a:cxn>
              <a:cxn ang="16200000">
                <a:pos x="wd2" y="hd2"/>
              </a:cxn>
            </a:cxnLst>
            <a:rect l="0" t="0" r="r" b="b"/>
            <a:pathLst>
              <a:path w="21600" h="21600" extrusionOk="0">
                <a:moveTo>
                  <a:pt x="19511" y="4433"/>
                </a:moveTo>
                <a:lnTo>
                  <a:pt x="21600" y="0"/>
                </a:lnTo>
                <a:lnTo>
                  <a:pt x="0" y="9506"/>
                </a:lnTo>
                <a:lnTo>
                  <a:pt x="620" y="21600"/>
                </a:lnTo>
                <a:lnTo>
                  <a:pt x="19511" y="4433"/>
                </a:lnTo>
                <a:close/>
              </a:path>
            </a:pathLst>
          </a:custGeom>
          <a:gradFill>
            <a:gsLst>
              <a:gs pos="0">
                <a:srgbClr val="1B6524"/>
              </a:gs>
              <a:gs pos="26867">
                <a:srgbClr val="1B6823"/>
              </a:gs>
              <a:gs pos="100000">
                <a:srgbClr val="1B6B22"/>
              </a:gs>
            </a:gsLst>
            <a:path>
              <a:fillToRect l="41743" t="17871" r="58256" b="82128"/>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3" name="Shape 1382"/>
          <p:cNvSpPr/>
          <p:nvPr userDrawn="1"/>
        </p:nvSpPr>
        <p:spPr>
          <a:xfrm>
            <a:off x="9709864" y="2095590"/>
            <a:ext cx="1044028" cy="446492"/>
          </a:xfrm>
          <a:custGeom>
            <a:avLst/>
            <a:gdLst/>
            <a:ahLst/>
            <a:cxnLst>
              <a:cxn ang="0">
                <a:pos x="wd2" y="hd2"/>
              </a:cxn>
              <a:cxn ang="5400000">
                <a:pos x="wd2" y="hd2"/>
              </a:cxn>
              <a:cxn ang="10800000">
                <a:pos x="wd2" y="hd2"/>
              </a:cxn>
              <a:cxn ang="16200000">
                <a:pos x="wd2" y="hd2"/>
              </a:cxn>
            </a:cxnLst>
            <a:rect l="0" t="0" r="r" b="b"/>
            <a:pathLst>
              <a:path w="21600" h="21600" extrusionOk="0">
                <a:moveTo>
                  <a:pt x="19439" y="12390"/>
                </a:moveTo>
                <a:lnTo>
                  <a:pt x="17754" y="6615"/>
                </a:lnTo>
                <a:lnTo>
                  <a:pt x="21600" y="0"/>
                </a:lnTo>
                <a:lnTo>
                  <a:pt x="9913" y="6001"/>
                </a:lnTo>
                <a:lnTo>
                  <a:pt x="0" y="15987"/>
                </a:lnTo>
                <a:lnTo>
                  <a:pt x="12106" y="21600"/>
                </a:lnTo>
                <a:lnTo>
                  <a:pt x="19439" y="1239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4" name="Shape 1383"/>
          <p:cNvSpPr/>
          <p:nvPr userDrawn="1"/>
        </p:nvSpPr>
        <p:spPr>
          <a:xfrm>
            <a:off x="9543813" y="2114883"/>
            <a:ext cx="3479682" cy="702874"/>
          </a:xfrm>
          <a:custGeom>
            <a:avLst/>
            <a:gdLst/>
            <a:ahLst/>
            <a:cxnLst>
              <a:cxn ang="0">
                <a:pos x="wd2" y="hd2"/>
              </a:cxn>
              <a:cxn ang="5400000">
                <a:pos x="wd2" y="hd2"/>
              </a:cxn>
              <a:cxn ang="10800000">
                <a:pos x="wd2" y="hd2"/>
              </a:cxn>
              <a:cxn ang="16200000">
                <a:pos x="wd2" y="hd2"/>
              </a:cxn>
            </a:cxnLst>
            <a:rect l="0" t="0" r="r" b="b"/>
            <a:pathLst>
              <a:path w="21600" h="21600" extrusionOk="0">
                <a:moveTo>
                  <a:pt x="0" y="20859"/>
                </a:moveTo>
                <a:lnTo>
                  <a:pt x="7087" y="19482"/>
                </a:lnTo>
                <a:lnTo>
                  <a:pt x="21600" y="21600"/>
                </a:lnTo>
                <a:lnTo>
                  <a:pt x="7358" y="0"/>
                </a:lnTo>
                <a:lnTo>
                  <a:pt x="3388" y="7412"/>
                </a:lnTo>
                <a:lnTo>
                  <a:pt x="0" y="2085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5" name="Shape 1384"/>
          <p:cNvSpPr/>
          <p:nvPr userDrawn="1"/>
        </p:nvSpPr>
        <p:spPr>
          <a:xfrm>
            <a:off x="950863" y="1287557"/>
            <a:ext cx="10641019"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gradFill>
            <a:gsLst>
              <a:gs pos="0">
                <a:srgbClr val="83BF00"/>
              </a:gs>
              <a:gs pos="100000">
                <a:srgbClr val="83BF00"/>
              </a:gs>
            </a:gsLst>
            <a:path>
              <a:fillToRect l="35076" t="-969" r="64923" b="100969"/>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pic>
        <p:nvPicPr>
          <p:cNvPr id="116" name="pasted-image.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950862" y="1287557"/>
            <a:ext cx="10641020"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ln w="12700">
            <a:miter lim="400000"/>
          </a:ln>
        </p:spPr>
      </p:pic>
      <p:sp>
        <p:nvSpPr>
          <p:cNvPr id="117" name="Shape 1386"/>
          <p:cNvSpPr/>
          <p:nvPr userDrawn="1"/>
        </p:nvSpPr>
        <p:spPr>
          <a:xfrm>
            <a:off x="1518065" y="1703292"/>
            <a:ext cx="1655809" cy="462930"/>
          </a:xfrm>
          <a:custGeom>
            <a:avLst/>
            <a:gdLst/>
            <a:ahLst/>
            <a:cxnLst>
              <a:cxn ang="0">
                <a:pos x="wd2" y="hd2"/>
              </a:cxn>
              <a:cxn ang="5400000">
                <a:pos x="wd2" y="hd2"/>
              </a:cxn>
              <a:cxn ang="10800000">
                <a:pos x="wd2" y="hd2"/>
              </a:cxn>
              <a:cxn ang="16200000">
                <a:pos x="wd2" y="hd2"/>
              </a:cxn>
            </a:cxnLst>
            <a:rect l="0" t="0" r="r" b="b"/>
            <a:pathLst>
              <a:path w="21600" h="21600" extrusionOk="0">
                <a:moveTo>
                  <a:pt x="14583" y="9656"/>
                </a:moveTo>
                <a:lnTo>
                  <a:pt x="18510" y="6684"/>
                </a:lnTo>
                <a:lnTo>
                  <a:pt x="21600" y="58"/>
                </a:lnTo>
                <a:lnTo>
                  <a:pt x="11028" y="0"/>
                </a:lnTo>
                <a:lnTo>
                  <a:pt x="0" y="13830"/>
                </a:lnTo>
                <a:lnTo>
                  <a:pt x="1904" y="21600"/>
                </a:lnTo>
                <a:lnTo>
                  <a:pt x="14583" y="9656"/>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8" name="Shape 1387"/>
          <p:cNvSpPr/>
          <p:nvPr userDrawn="1"/>
        </p:nvSpPr>
        <p:spPr>
          <a:xfrm rot="21592048">
            <a:off x="-619366" y="1463947"/>
            <a:ext cx="1836644" cy="740044"/>
          </a:xfrm>
          <a:custGeom>
            <a:avLst/>
            <a:gdLst/>
            <a:ahLst/>
            <a:cxnLst>
              <a:cxn ang="0">
                <a:pos x="wd2" y="hd2"/>
              </a:cxn>
              <a:cxn ang="5400000">
                <a:pos x="wd2" y="hd2"/>
              </a:cxn>
              <a:cxn ang="10800000">
                <a:pos x="wd2" y="hd2"/>
              </a:cxn>
              <a:cxn ang="16200000">
                <a:pos x="wd2" y="hd2"/>
              </a:cxn>
            </a:cxnLst>
            <a:rect l="0" t="0" r="r" b="b"/>
            <a:pathLst>
              <a:path w="21574" h="21592" extrusionOk="0">
                <a:moveTo>
                  <a:pt x="19679" y="0"/>
                </a:moveTo>
                <a:cubicBezTo>
                  <a:pt x="19653" y="-8"/>
                  <a:pt x="15040" y="525"/>
                  <a:pt x="10556" y="4073"/>
                </a:cubicBezTo>
                <a:cubicBezTo>
                  <a:pt x="5952" y="7717"/>
                  <a:pt x="1774" y="14401"/>
                  <a:pt x="621" y="16463"/>
                </a:cubicBezTo>
                <a:cubicBezTo>
                  <a:pt x="344" y="17529"/>
                  <a:pt x="155" y="18720"/>
                  <a:pt x="65" y="19968"/>
                </a:cubicBezTo>
                <a:cubicBezTo>
                  <a:pt x="-26" y="21222"/>
                  <a:pt x="5" y="21412"/>
                  <a:pt x="4" y="21592"/>
                </a:cubicBezTo>
                <a:lnTo>
                  <a:pt x="21574" y="9324"/>
                </a:lnTo>
                <a:lnTo>
                  <a:pt x="19679" y="0"/>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9" name="Shape 1388"/>
          <p:cNvSpPr/>
          <p:nvPr userDrawn="1"/>
        </p:nvSpPr>
        <p:spPr>
          <a:xfrm>
            <a:off x="2463718" y="1289551"/>
            <a:ext cx="3044051" cy="1335568"/>
          </a:xfrm>
          <a:custGeom>
            <a:avLst/>
            <a:gdLst/>
            <a:ahLst/>
            <a:cxnLst>
              <a:cxn ang="0">
                <a:pos x="wd2" y="hd2"/>
              </a:cxn>
              <a:cxn ang="5400000">
                <a:pos x="wd2" y="hd2"/>
              </a:cxn>
              <a:cxn ang="10800000">
                <a:pos x="wd2" y="hd2"/>
              </a:cxn>
              <a:cxn ang="16200000">
                <a:pos x="wd2" y="hd2"/>
              </a:cxn>
            </a:cxnLst>
            <a:rect l="0" t="0" r="r" b="b"/>
            <a:pathLst>
              <a:path w="21600" h="21600" extrusionOk="0">
                <a:moveTo>
                  <a:pt x="7783" y="20154"/>
                </a:moveTo>
                <a:lnTo>
                  <a:pt x="12599" y="21600"/>
                </a:lnTo>
                <a:lnTo>
                  <a:pt x="21600" y="8179"/>
                </a:lnTo>
                <a:lnTo>
                  <a:pt x="18188" y="9077"/>
                </a:lnTo>
                <a:lnTo>
                  <a:pt x="14795" y="0"/>
                </a:lnTo>
                <a:lnTo>
                  <a:pt x="0" y="17663"/>
                </a:lnTo>
                <a:lnTo>
                  <a:pt x="7783" y="20154"/>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120" name="Group 1395"/>
          <p:cNvGrpSpPr/>
          <p:nvPr userDrawn="1"/>
        </p:nvGrpSpPr>
        <p:grpSpPr>
          <a:xfrm flipH="1">
            <a:off x="2977122" y="2061885"/>
            <a:ext cx="595240" cy="658650"/>
            <a:chOff x="0" y="0"/>
            <a:chExt cx="1190789" cy="1317643"/>
          </a:xfrm>
        </p:grpSpPr>
        <p:sp>
          <p:nvSpPr>
            <p:cNvPr id="121" name="Shape 1389"/>
            <p:cNvSpPr/>
            <p:nvPr/>
          </p:nvSpPr>
          <p:spPr>
            <a:xfrm>
              <a:off x="511507" y="1042657"/>
              <a:ext cx="157136" cy="274987"/>
            </a:xfrm>
            <a:prstGeom prst="rect">
              <a:avLst/>
            </a:prstGeom>
            <a:solidFill>
              <a:srgbClr val="5D3E16"/>
            </a:solidFill>
            <a:ln w="12700" cap="flat">
              <a:noFill/>
              <a:miter lim="400000"/>
            </a:ln>
            <a:effectLst>
              <a:outerShdw blurRad="711200" rotWithShape="0">
                <a:srgbClr val="000000">
                  <a:alpha val="75000"/>
                </a:srgbClr>
              </a:outerShdw>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2" name="Shape 1390"/>
            <p:cNvSpPr/>
            <p:nvPr/>
          </p:nvSpPr>
          <p:spPr>
            <a:xfrm>
              <a:off x="-1" y="-1"/>
              <a:ext cx="1190791"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3" name="Shape 1391"/>
            <p:cNvSpPr/>
            <p:nvPr/>
          </p:nvSpPr>
          <p:spPr>
            <a:xfrm>
              <a:off x="584346" y="-1"/>
              <a:ext cx="606444"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4" name="Shape 1392"/>
            <p:cNvSpPr/>
            <p:nvPr/>
          </p:nvSpPr>
          <p:spPr>
            <a:xfrm>
              <a:off x="500050" y="-1"/>
              <a:ext cx="168593" cy="162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5" name="Shape 1393"/>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6" name="Shape 1394"/>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27" name="Shape 1396"/>
          <p:cNvSpPr/>
          <p:nvPr userDrawn="1"/>
        </p:nvSpPr>
        <p:spPr>
          <a:xfrm>
            <a:off x="-975656" y="1461496"/>
            <a:ext cx="5108328" cy="1644063"/>
          </a:xfrm>
          <a:custGeom>
            <a:avLst/>
            <a:gdLst/>
            <a:ahLst/>
            <a:cxnLst>
              <a:cxn ang="0">
                <a:pos x="wd2" y="hd2"/>
              </a:cxn>
              <a:cxn ang="5400000">
                <a:pos x="wd2" y="hd2"/>
              </a:cxn>
              <a:cxn ang="10800000">
                <a:pos x="wd2" y="hd2"/>
              </a:cxn>
              <a:cxn ang="16200000">
                <a:pos x="wd2" y="hd2"/>
              </a:cxn>
            </a:cxnLst>
            <a:rect l="0" t="0" r="r" b="b"/>
            <a:pathLst>
              <a:path w="21600" h="21600" extrusionOk="0">
                <a:moveTo>
                  <a:pt x="0" y="14235"/>
                </a:moveTo>
                <a:lnTo>
                  <a:pt x="8574" y="0"/>
                </a:lnTo>
                <a:lnTo>
                  <a:pt x="9671" y="3041"/>
                </a:lnTo>
                <a:lnTo>
                  <a:pt x="12450" y="11481"/>
                </a:lnTo>
                <a:lnTo>
                  <a:pt x="15795" y="11665"/>
                </a:lnTo>
                <a:lnTo>
                  <a:pt x="17023" y="17045"/>
                </a:lnTo>
                <a:lnTo>
                  <a:pt x="21600" y="19988"/>
                </a:lnTo>
                <a:lnTo>
                  <a:pt x="20537" y="21600"/>
                </a:lnTo>
                <a:lnTo>
                  <a:pt x="16318" y="19847"/>
                </a:lnTo>
                <a:lnTo>
                  <a:pt x="14291" y="20004"/>
                </a:lnTo>
                <a:lnTo>
                  <a:pt x="11980" y="18261"/>
                </a:lnTo>
                <a:lnTo>
                  <a:pt x="11922" y="18326"/>
                </a:lnTo>
                <a:lnTo>
                  <a:pt x="3419" y="17910"/>
                </a:lnTo>
                <a:lnTo>
                  <a:pt x="156" y="18748"/>
                </a:lnTo>
                <a:lnTo>
                  <a:pt x="0" y="14235"/>
                </a:lnTo>
                <a:close/>
              </a:path>
            </a:pathLst>
          </a:custGeom>
          <a:solidFill>
            <a:srgbClr val="00B2A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28" name="Shape 1397"/>
          <p:cNvSpPr/>
          <p:nvPr userDrawn="1"/>
        </p:nvSpPr>
        <p:spPr>
          <a:xfrm>
            <a:off x="-370479" y="2043378"/>
            <a:ext cx="2039843" cy="653979"/>
          </a:xfrm>
          <a:custGeom>
            <a:avLst/>
            <a:gdLst/>
            <a:ahLst/>
            <a:cxnLst>
              <a:cxn ang="0">
                <a:pos x="wd2" y="hd2"/>
              </a:cxn>
              <a:cxn ang="5400000">
                <a:pos x="wd2" y="hd2"/>
              </a:cxn>
              <a:cxn ang="10800000">
                <a:pos x="wd2" y="hd2"/>
              </a:cxn>
              <a:cxn ang="16200000">
                <a:pos x="wd2" y="hd2"/>
              </a:cxn>
            </a:cxnLst>
            <a:rect l="0" t="0" r="r" b="b"/>
            <a:pathLst>
              <a:path w="21600" h="21600" extrusionOk="0">
                <a:moveTo>
                  <a:pt x="21600" y="3442"/>
                </a:moveTo>
                <a:lnTo>
                  <a:pt x="18827" y="0"/>
                </a:lnTo>
                <a:lnTo>
                  <a:pt x="0" y="5897"/>
                </a:lnTo>
                <a:lnTo>
                  <a:pt x="591" y="21600"/>
                </a:lnTo>
                <a:lnTo>
                  <a:pt x="21600" y="3442"/>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29" name="Shape 1398"/>
          <p:cNvSpPr/>
          <p:nvPr userDrawn="1"/>
        </p:nvSpPr>
        <p:spPr>
          <a:xfrm>
            <a:off x="5094984" y="1794226"/>
            <a:ext cx="5207580" cy="1276268"/>
          </a:xfrm>
          <a:custGeom>
            <a:avLst/>
            <a:gdLst/>
            <a:ahLst/>
            <a:cxnLst>
              <a:cxn ang="0">
                <a:pos x="wd2" y="hd2"/>
              </a:cxn>
              <a:cxn ang="5400000">
                <a:pos x="wd2" y="hd2"/>
              </a:cxn>
              <a:cxn ang="10800000">
                <a:pos x="wd2" y="hd2"/>
              </a:cxn>
              <a:cxn ang="16200000">
                <a:pos x="wd2" y="hd2"/>
              </a:cxn>
            </a:cxnLst>
            <a:rect l="0" t="0" r="r" b="b"/>
            <a:pathLst>
              <a:path w="21600" h="21600" extrusionOk="0">
                <a:moveTo>
                  <a:pt x="0" y="15195"/>
                </a:moveTo>
                <a:lnTo>
                  <a:pt x="5579" y="17216"/>
                </a:lnTo>
                <a:lnTo>
                  <a:pt x="9407" y="16755"/>
                </a:lnTo>
                <a:lnTo>
                  <a:pt x="21600" y="21600"/>
                </a:lnTo>
                <a:lnTo>
                  <a:pt x="20578" y="15005"/>
                </a:lnTo>
                <a:lnTo>
                  <a:pt x="17155" y="10701"/>
                </a:lnTo>
                <a:lnTo>
                  <a:pt x="17209" y="7436"/>
                </a:lnTo>
                <a:lnTo>
                  <a:pt x="14435" y="7066"/>
                </a:lnTo>
                <a:lnTo>
                  <a:pt x="10565" y="13041"/>
                </a:lnTo>
                <a:lnTo>
                  <a:pt x="12775" y="3174"/>
                </a:lnTo>
                <a:lnTo>
                  <a:pt x="11596" y="0"/>
                </a:lnTo>
                <a:lnTo>
                  <a:pt x="9120" y="5076"/>
                </a:lnTo>
                <a:lnTo>
                  <a:pt x="7866" y="1332"/>
                </a:lnTo>
                <a:lnTo>
                  <a:pt x="0" y="15195"/>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0" name="Shape 1399"/>
          <p:cNvSpPr/>
          <p:nvPr userDrawn="1"/>
        </p:nvSpPr>
        <p:spPr>
          <a:xfrm>
            <a:off x="1592308" y="2338130"/>
            <a:ext cx="1207981" cy="519942"/>
          </a:xfrm>
          <a:custGeom>
            <a:avLst/>
            <a:gdLst/>
            <a:ahLst/>
            <a:cxnLst>
              <a:cxn ang="0">
                <a:pos x="wd2" y="hd2"/>
              </a:cxn>
              <a:cxn ang="5400000">
                <a:pos x="wd2" y="hd2"/>
              </a:cxn>
              <a:cxn ang="10800000">
                <a:pos x="wd2" y="hd2"/>
              </a:cxn>
              <a:cxn ang="16200000">
                <a:pos x="wd2" y="hd2"/>
              </a:cxn>
            </a:cxnLst>
            <a:rect l="0" t="0" r="r" b="b"/>
            <a:pathLst>
              <a:path w="21600" h="21600" extrusionOk="0">
                <a:moveTo>
                  <a:pt x="4779" y="21375"/>
                </a:moveTo>
                <a:lnTo>
                  <a:pt x="21600" y="9851"/>
                </a:lnTo>
                <a:lnTo>
                  <a:pt x="20807" y="335"/>
                </a:lnTo>
                <a:lnTo>
                  <a:pt x="6886" y="0"/>
                </a:lnTo>
                <a:lnTo>
                  <a:pt x="6428" y="6587"/>
                </a:lnTo>
                <a:lnTo>
                  <a:pt x="0" y="21600"/>
                </a:lnTo>
                <a:lnTo>
                  <a:pt x="4779" y="21375"/>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1" name="Shape 1400"/>
          <p:cNvSpPr/>
          <p:nvPr userDrawn="1"/>
        </p:nvSpPr>
        <p:spPr>
          <a:xfrm>
            <a:off x="2885762" y="2756244"/>
            <a:ext cx="1015870" cy="348334"/>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lnTo>
                  <a:pt x="21600" y="11132"/>
                </a:lnTo>
                <a:lnTo>
                  <a:pt x="3372" y="0"/>
                </a:lnTo>
                <a:lnTo>
                  <a:pt x="0" y="13883"/>
                </a:lnTo>
                <a:lnTo>
                  <a:pt x="21150" y="21600"/>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2" name="Shape 1401"/>
          <p:cNvSpPr/>
          <p:nvPr userDrawn="1"/>
        </p:nvSpPr>
        <p:spPr>
          <a:xfrm>
            <a:off x="5017835" y="1780723"/>
            <a:ext cx="603171" cy="708025"/>
          </a:xfrm>
          <a:custGeom>
            <a:avLst/>
            <a:gdLst/>
            <a:ahLst/>
            <a:cxnLst>
              <a:cxn ang="0">
                <a:pos x="wd2" y="hd2"/>
              </a:cxn>
              <a:cxn ang="5400000">
                <a:pos x="wd2" y="hd2"/>
              </a:cxn>
              <a:cxn ang="10800000">
                <a:pos x="wd2" y="hd2"/>
              </a:cxn>
              <a:cxn ang="16200000">
                <a:pos x="wd2" y="hd2"/>
              </a:cxn>
            </a:cxnLst>
            <a:rect l="0" t="0" r="r" b="b"/>
            <a:pathLst>
              <a:path w="21600" h="21600" extrusionOk="0">
                <a:moveTo>
                  <a:pt x="9891" y="19118"/>
                </a:moveTo>
                <a:lnTo>
                  <a:pt x="21600" y="7412"/>
                </a:lnTo>
                <a:lnTo>
                  <a:pt x="16796" y="0"/>
                </a:lnTo>
                <a:lnTo>
                  <a:pt x="0" y="21600"/>
                </a:lnTo>
                <a:lnTo>
                  <a:pt x="9891" y="19118"/>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3" name="Shape 1402"/>
          <p:cNvSpPr/>
          <p:nvPr userDrawn="1"/>
        </p:nvSpPr>
        <p:spPr>
          <a:xfrm>
            <a:off x="2409781" y="2628643"/>
            <a:ext cx="496231" cy="366738"/>
          </a:xfrm>
          <a:custGeom>
            <a:avLst/>
            <a:gdLst/>
            <a:ahLst/>
            <a:cxnLst>
              <a:cxn ang="0">
                <a:pos x="wd2" y="hd2"/>
              </a:cxn>
              <a:cxn ang="5400000">
                <a:pos x="wd2" y="hd2"/>
              </a:cxn>
              <a:cxn ang="10800000">
                <a:pos x="wd2" y="hd2"/>
              </a:cxn>
              <a:cxn ang="16200000">
                <a:pos x="wd2" y="hd2"/>
              </a:cxn>
            </a:cxnLst>
            <a:rect l="0" t="0" r="r" b="b"/>
            <a:pathLst>
              <a:path w="21600" h="21600" extrusionOk="0">
                <a:moveTo>
                  <a:pt x="19808" y="20192"/>
                </a:moveTo>
                <a:lnTo>
                  <a:pt x="21600" y="7321"/>
                </a:lnTo>
                <a:lnTo>
                  <a:pt x="17559" y="0"/>
                </a:lnTo>
                <a:lnTo>
                  <a:pt x="0" y="21600"/>
                </a:lnTo>
                <a:lnTo>
                  <a:pt x="19808" y="20192"/>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134" name="Group 1407"/>
          <p:cNvGrpSpPr/>
          <p:nvPr userDrawn="1"/>
        </p:nvGrpSpPr>
        <p:grpSpPr>
          <a:xfrm>
            <a:off x="1913493" y="2570050"/>
            <a:ext cx="468300" cy="708025"/>
            <a:chOff x="0" y="0"/>
            <a:chExt cx="936843" cy="1416418"/>
          </a:xfrm>
        </p:grpSpPr>
        <p:pic>
          <p:nvPicPr>
            <p:cNvPr id="135"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92631" y="1212409"/>
              <a:ext cx="151582" cy="204010"/>
            </a:xfrm>
            <a:prstGeom prst="rect">
              <a:avLst/>
            </a:prstGeom>
            <a:ln w="12700" cap="flat">
              <a:noFill/>
              <a:miter lim="400000"/>
            </a:ln>
            <a:effectLst>
              <a:outerShdw blurRad="711200" rotWithShape="0">
                <a:srgbClr val="000000">
                  <a:alpha val="75000"/>
                </a:srgbClr>
              </a:outerShdw>
            </a:effectLst>
          </p:spPr>
        </p:pic>
        <p:grpSp>
          <p:nvGrpSpPr>
            <p:cNvPr id="136" name="Group 1406"/>
            <p:cNvGrpSpPr/>
            <p:nvPr/>
          </p:nvGrpSpPr>
          <p:grpSpPr>
            <a:xfrm>
              <a:off x="-1" y="0"/>
              <a:ext cx="936845" cy="1220633"/>
              <a:chOff x="0" y="0"/>
              <a:chExt cx="936843" cy="1220632"/>
            </a:xfrm>
          </p:grpSpPr>
          <p:sp>
            <p:nvSpPr>
              <p:cNvPr id="137" name="Shape 1404"/>
              <p:cNvSpPr/>
              <p:nvPr/>
            </p:nvSpPr>
            <p:spPr>
              <a:xfrm>
                <a:off x="-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8" name="Shape 1405"/>
              <p:cNvSpPr/>
              <p:nvPr/>
            </p:nvSpPr>
            <p:spPr>
              <a:xfrm>
                <a:off x="46842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139" name="Group 1414"/>
          <p:cNvGrpSpPr/>
          <p:nvPr userDrawn="1"/>
        </p:nvGrpSpPr>
        <p:grpSpPr>
          <a:xfrm flipH="1">
            <a:off x="2755561" y="1742466"/>
            <a:ext cx="165725" cy="183380"/>
            <a:chOff x="0" y="0"/>
            <a:chExt cx="331535" cy="366854"/>
          </a:xfrm>
        </p:grpSpPr>
        <p:sp>
          <p:nvSpPr>
            <p:cNvPr id="140" name="Shape 1408"/>
            <p:cNvSpPr/>
            <p:nvPr/>
          </p:nvSpPr>
          <p:spPr>
            <a:xfrm>
              <a:off x="142412" y="290293"/>
              <a:ext cx="43750" cy="76562"/>
            </a:xfrm>
            <a:prstGeom prst="rect">
              <a:avLst/>
            </a:prstGeom>
            <a:solidFill>
              <a:srgbClr val="5D3E16"/>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1409"/>
            <p:cNvSpPr/>
            <p:nvPr/>
          </p:nvSpPr>
          <p:spPr>
            <a:xfrm>
              <a:off x="-1" y="-1"/>
              <a:ext cx="331537" cy="316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1410"/>
            <p:cNvSpPr/>
            <p:nvPr/>
          </p:nvSpPr>
          <p:spPr>
            <a:xfrm>
              <a:off x="162691" y="-1"/>
              <a:ext cx="168845" cy="316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1411"/>
            <p:cNvSpPr/>
            <p:nvPr/>
          </p:nvSpPr>
          <p:spPr>
            <a:xfrm>
              <a:off x="139222" y="-1"/>
              <a:ext cx="46940" cy="45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4" name="Shape 1412"/>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5" name="Shape 1413"/>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146" name="Group 1419"/>
          <p:cNvGrpSpPr/>
          <p:nvPr userDrawn="1"/>
        </p:nvGrpSpPr>
        <p:grpSpPr>
          <a:xfrm>
            <a:off x="1016471" y="2628280"/>
            <a:ext cx="393052" cy="594256"/>
            <a:chOff x="0" y="0"/>
            <a:chExt cx="786306" cy="1188820"/>
          </a:xfrm>
        </p:grpSpPr>
        <p:pic>
          <p:nvPicPr>
            <p:cNvPr id="147"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29541" y="1017593"/>
              <a:ext cx="127225" cy="171228"/>
            </a:xfrm>
            <a:prstGeom prst="rect">
              <a:avLst/>
            </a:prstGeom>
            <a:ln w="12700" cap="flat">
              <a:noFill/>
              <a:miter lim="400000"/>
            </a:ln>
            <a:effectLst/>
          </p:spPr>
        </p:pic>
        <p:grpSp>
          <p:nvGrpSpPr>
            <p:cNvPr id="148" name="Group 1418"/>
            <p:cNvGrpSpPr/>
            <p:nvPr/>
          </p:nvGrpSpPr>
          <p:grpSpPr>
            <a:xfrm>
              <a:off x="-1" y="0"/>
              <a:ext cx="786308" cy="1024495"/>
              <a:chOff x="0" y="0"/>
              <a:chExt cx="786306" cy="1024494"/>
            </a:xfrm>
          </p:grpSpPr>
          <p:sp>
            <p:nvSpPr>
              <p:cNvPr id="149" name="Shape 1416"/>
              <p:cNvSpPr/>
              <p:nvPr/>
            </p:nvSpPr>
            <p:spPr>
              <a:xfrm>
                <a:off x="-1" y="-1"/>
                <a:ext cx="393155" cy="10244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0" name="Shape 1417"/>
              <p:cNvSpPr/>
              <p:nvPr/>
            </p:nvSpPr>
            <p:spPr>
              <a:xfrm>
                <a:off x="393153" y="-1"/>
                <a:ext cx="393154" cy="10244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151" name="Group 1424"/>
          <p:cNvGrpSpPr/>
          <p:nvPr userDrawn="1"/>
        </p:nvGrpSpPr>
        <p:grpSpPr>
          <a:xfrm>
            <a:off x="11364806" y="1984209"/>
            <a:ext cx="766294" cy="1158565"/>
            <a:chOff x="0" y="0"/>
            <a:chExt cx="865330" cy="1308297"/>
          </a:xfrm>
        </p:grpSpPr>
        <p:pic>
          <p:nvPicPr>
            <p:cNvPr id="152"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62660" y="1119861"/>
              <a:ext cx="140011" cy="188437"/>
            </a:xfrm>
            <a:prstGeom prst="rect">
              <a:avLst/>
            </a:prstGeom>
            <a:ln w="12700" cap="flat">
              <a:noFill/>
              <a:miter lim="400000"/>
            </a:ln>
            <a:effectLst>
              <a:outerShdw blurRad="711200" rotWithShape="0">
                <a:srgbClr val="000000">
                  <a:alpha val="75000"/>
                </a:srgbClr>
              </a:outerShdw>
            </a:effectLst>
          </p:spPr>
        </p:pic>
        <p:grpSp>
          <p:nvGrpSpPr>
            <p:cNvPr id="153" name="Group 1423"/>
            <p:cNvGrpSpPr/>
            <p:nvPr/>
          </p:nvGrpSpPr>
          <p:grpSpPr>
            <a:xfrm>
              <a:off x="-1" y="0"/>
              <a:ext cx="865332" cy="1127457"/>
              <a:chOff x="0" y="0"/>
              <a:chExt cx="865330" cy="1127456"/>
            </a:xfrm>
          </p:grpSpPr>
          <p:sp>
            <p:nvSpPr>
              <p:cNvPr id="154" name="Shape 1421"/>
              <p:cNvSpPr/>
              <p:nvPr/>
            </p:nvSpPr>
            <p:spPr>
              <a:xfrm>
                <a:off x="-1" y="-1"/>
                <a:ext cx="432667" cy="1127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5" name="Shape 1422"/>
              <p:cNvSpPr/>
              <p:nvPr/>
            </p:nvSpPr>
            <p:spPr>
              <a:xfrm>
                <a:off x="432665" y="-1"/>
                <a:ext cx="432666" cy="1127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156" name="Group 1436"/>
          <p:cNvGrpSpPr/>
          <p:nvPr userDrawn="1"/>
        </p:nvGrpSpPr>
        <p:grpSpPr>
          <a:xfrm>
            <a:off x="3518360" y="1700079"/>
            <a:ext cx="6357761" cy="4449427"/>
            <a:chOff x="-1201834" y="5330"/>
            <a:chExt cx="12718833" cy="8901170"/>
          </a:xfrm>
        </p:grpSpPr>
        <p:sp>
          <p:nvSpPr>
            <p:cNvPr id="157" name="Shape 1430"/>
            <p:cNvSpPr/>
            <p:nvPr/>
          </p:nvSpPr>
          <p:spPr>
            <a:xfrm>
              <a:off x="7530654" y="7172186"/>
              <a:ext cx="729581" cy="16678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8" name="Shape 1431"/>
            <p:cNvSpPr/>
            <p:nvPr/>
          </p:nvSpPr>
          <p:spPr>
            <a:xfrm>
              <a:off x="2076631" y="7202844"/>
              <a:ext cx="747741" cy="16372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9" name="Shape 1432"/>
            <p:cNvSpPr/>
            <p:nvPr/>
          </p:nvSpPr>
          <p:spPr>
            <a:xfrm>
              <a:off x="-1201835" y="5330"/>
              <a:ext cx="12718835" cy="5657016"/>
            </a:xfrm>
            <a:custGeom>
              <a:avLst/>
              <a:gdLst/>
              <a:ahLst/>
              <a:cxnLst>
                <a:cxn ang="0">
                  <a:pos x="wd2" y="hd2"/>
                </a:cxn>
                <a:cxn ang="5400000">
                  <a:pos x="wd2" y="hd2"/>
                </a:cxn>
                <a:cxn ang="10800000">
                  <a:pos x="wd2" y="hd2"/>
                </a:cxn>
                <a:cxn ang="16200000">
                  <a:pos x="wd2" y="hd2"/>
                </a:cxn>
              </a:cxnLst>
              <a:rect l="0" t="0" r="r" b="b"/>
              <a:pathLst>
                <a:path w="21339" h="21070" extrusionOk="0">
                  <a:moveTo>
                    <a:pt x="21322" y="8870"/>
                  </a:moveTo>
                  <a:cubicBezTo>
                    <a:pt x="21393" y="6965"/>
                    <a:pt x="21344" y="3888"/>
                    <a:pt x="19046" y="3134"/>
                  </a:cubicBezTo>
                  <a:cubicBezTo>
                    <a:pt x="13946" y="1461"/>
                    <a:pt x="7446" y="767"/>
                    <a:pt x="2299" y="67"/>
                  </a:cubicBezTo>
                  <a:cubicBezTo>
                    <a:pt x="1593" y="-29"/>
                    <a:pt x="-207" y="-530"/>
                    <a:pt x="19" y="3782"/>
                  </a:cubicBezTo>
                  <a:cubicBezTo>
                    <a:pt x="373" y="10526"/>
                    <a:pt x="1972" y="21055"/>
                    <a:pt x="1988" y="21070"/>
                  </a:cubicBezTo>
                  <a:lnTo>
                    <a:pt x="20321" y="21070"/>
                  </a:lnTo>
                  <a:lnTo>
                    <a:pt x="21322" y="8870"/>
                  </a:lnTo>
                  <a:close/>
                </a:path>
              </a:pathLst>
            </a:custGeom>
            <a:solidFill>
              <a:srgbClr val="4A3116"/>
            </a:solidFill>
            <a:ln w="12700" cap="flat">
              <a:noFill/>
              <a:miter lim="400000"/>
            </a:ln>
            <a:effectLst/>
          </p:spPr>
          <p:txBody>
            <a:bodyPr wrap="square" lIns="19045" tIns="19045" rIns="19045" bIns="19045" numCol="1" anchor="ctr">
              <a:noAutofit/>
            </a:bodyPr>
            <a:lstStyle/>
            <a:p>
              <a:pPr>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0" name="Shape 1433"/>
            <p:cNvSpPr/>
            <p:nvPr/>
          </p:nvSpPr>
          <p:spPr>
            <a:xfrm>
              <a:off x="-17247" y="5658488"/>
              <a:ext cx="10931229" cy="2121841"/>
            </a:xfrm>
            <a:custGeom>
              <a:avLst/>
              <a:gdLst/>
              <a:ahLst/>
              <a:cxnLst>
                <a:cxn ang="0">
                  <a:pos x="wd2" y="hd2"/>
                </a:cxn>
                <a:cxn ang="5400000">
                  <a:pos x="wd2" y="hd2"/>
                </a:cxn>
                <a:cxn ang="10800000">
                  <a:pos x="wd2" y="hd2"/>
                </a:cxn>
                <a:cxn ang="16200000">
                  <a:pos x="wd2" y="hd2"/>
                </a:cxn>
              </a:cxnLst>
              <a:rect l="0" t="0" r="r" b="b"/>
              <a:pathLst>
                <a:path w="21600" h="21327" extrusionOk="0">
                  <a:moveTo>
                    <a:pt x="21600" y="0"/>
                  </a:moveTo>
                  <a:lnTo>
                    <a:pt x="0" y="0"/>
                  </a:lnTo>
                  <a:cubicBezTo>
                    <a:pt x="361" y="5218"/>
                    <a:pt x="585" y="7925"/>
                    <a:pt x="919" y="12458"/>
                  </a:cubicBezTo>
                  <a:cubicBezTo>
                    <a:pt x="1200" y="16267"/>
                    <a:pt x="1527" y="21065"/>
                    <a:pt x="3172" y="20701"/>
                  </a:cubicBezTo>
                  <a:cubicBezTo>
                    <a:pt x="3376" y="21557"/>
                    <a:pt x="16716" y="21600"/>
                    <a:pt x="19150" y="20422"/>
                  </a:cubicBezTo>
                  <a:cubicBezTo>
                    <a:pt x="20313" y="19859"/>
                    <a:pt x="21317" y="14543"/>
                    <a:pt x="21600" y="0"/>
                  </a:cubicBezTo>
                </a:path>
              </a:pathLst>
            </a:custGeom>
            <a:solidFill>
              <a:srgbClr val="E1C27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1" name="Shape 1434"/>
            <p:cNvSpPr/>
            <p:nvPr/>
          </p:nvSpPr>
          <p:spPr>
            <a:xfrm>
              <a:off x="7108387" y="8253604"/>
              <a:ext cx="1484774"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2" name="Shape 1435"/>
            <p:cNvSpPr/>
            <p:nvPr/>
          </p:nvSpPr>
          <p:spPr>
            <a:xfrm>
              <a:off x="1675972" y="8253604"/>
              <a:ext cx="1485050"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164" name="pasted-image.pdf"/>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91338" y="1987441"/>
            <a:ext cx="971034" cy="679670"/>
          </a:xfrm>
          <a:prstGeom prst="rect">
            <a:avLst/>
          </a:prstGeom>
          <a:ln w="12700">
            <a:miter lim="400000"/>
          </a:ln>
        </p:spPr>
      </p:pic>
      <p:pic>
        <p:nvPicPr>
          <p:cNvPr id="165" name="pasted-image.pdf"/>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462497" y="274635"/>
            <a:ext cx="997114" cy="1456488"/>
          </a:xfrm>
          <a:prstGeom prst="rect">
            <a:avLst/>
          </a:prstGeom>
          <a:ln w="12700">
            <a:miter lim="400000"/>
          </a:ln>
        </p:spPr>
      </p:pic>
      <p:grpSp>
        <p:nvGrpSpPr>
          <p:cNvPr id="7" name="Group 6"/>
          <p:cNvGrpSpPr/>
          <p:nvPr userDrawn="1"/>
        </p:nvGrpSpPr>
        <p:grpSpPr>
          <a:xfrm>
            <a:off x="9740809" y="2570610"/>
            <a:ext cx="2067553" cy="3247630"/>
            <a:chOff x="9914517" y="2523683"/>
            <a:chExt cx="2274308" cy="3572393"/>
          </a:xfrm>
        </p:grpSpPr>
        <p:pic>
          <p:nvPicPr>
            <p:cNvPr id="91" name="Picture 90"/>
            <p:cNvPicPr>
              <a:picLocks noChangeAspect="1"/>
            </p:cNvPicPr>
            <p:nvPr userDrawn="1"/>
          </p:nvPicPr>
          <p:blipFill>
            <a:blip r:embed="rId7" cstate="print">
              <a:alphaModFix amt="37000"/>
              <a:extLst>
                <a:ext uri="{28A0092B-C50C-407E-A947-70E740481C1C}">
                  <a14:useLocalDpi xmlns:a14="http://schemas.microsoft.com/office/drawing/2010/main" val="0"/>
                </a:ext>
              </a:extLst>
            </a:blip>
            <a:stretch>
              <a:fillRect/>
            </a:stretch>
          </p:blipFill>
          <p:spPr>
            <a:xfrm>
              <a:off x="10304904" y="5785297"/>
              <a:ext cx="1575931" cy="310779"/>
            </a:xfrm>
            <a:prstGeom prst="rect">
              <a:avLst/>
            </a:prstGeom>
            <a:noFill/>
            <a:ln>
              <a:noFill/>
            </a:ln>
          </p:spPr>
        </p:pic>
        <p:grpSp>
          <p:nvGrpSpPr>
            <p:cNvPr id="166" name="Group 1449"/>
            <p:cNvGrpSpPr/>
            <p:nvPr userDrawn="1"/>
          </p:nvGrpSpPr>
          <p:grpSpPr>
            <a:xfrm>
              <a:off x="9914517" y="2523683"/>
              <a:ext cx="2274308" cy="3438540"/>
              <a:chOff x="-635178" y="3810989"/>
              <a:chExt cx="3418334" cy="5168193"/>
            </a:xfrm>
          </p:grpSpPr>
          <p:pic>
            <p:nvPicPr>
              <p:cNvPr id="167" name="image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797445" y="8234801"/>
                <a:ext cx="553088" cy="744381"/>
              </a:xfrm>
              <a:prstGeom prst="rect">
                <a:avLst/>
              </a:prstGeom>
              <a:ln w="12700" cap="flat">
                <a:noFill/>
                <a:miter lim="400000"/>
              </a:ln>
              <a:effectLst/>
            </p:spPr>
          </p:pic>
          <p:grpSp>
            <p:nvGrpSpPr>
              <p:cNvPr id="168" name="Group 1448"/>
              <p:cNvGrpSpPr/>
              <p:nvPr userDrawn="1"/>
            </p:nvGrpSpPr>
            <p:grpSpPr>
              <a:xfrm>
                <a:off x="-635178" y="3810989"/>
                <a:ext cx="3418334" cy="4453813"/>
                <a:chOff x="-635178" y="3810989"/>
                <a:chExt cx="3418334" cy="4453813"/>
              </a:xfrm>
            </p:grpSpPr>
            <p:sp>
              <p:nvSpPr>
                <p:cNvPr id="169" name="Shape 1446"/>
                <p:cNvSpPr/>
                <p:nvPr userDrawn="1"/>
              </p:nvSpPr>
              <p:spPr>
                <a:xfrm>
                  <a:off x="-635178" y="3810989"/>
                  <a:ext cx="1709165" cy="4453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0" name="Shape 1447"/>
                <p:cNvSpPr/>
                <p:nvPr userDrawn="1"/>
              </p:nvSpPr>
              <p:spPr>
                <a:xfrm>
                  <a:off x="1073989" y="3810989"/>
                  <a:ext cx="1709167" cy="4453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grpSp>
        <p:nvGrpSpPr>
          <p:cNvPr id="172" name="Group 171"/>
          <p:cNvGrpSpPr/>
          <p:nvPr userDrawn="1"/>
        </p:nvGrpSpPr>
        <p:grpSpPr>
          <a:xfrm>
            <a:off x="2538173" y="4428544"/>
            <a:ext cx="1583389" cy="2164144"/>
            <a:chOff x="1720835" y="4124431"/>
            <a:chExt cx="1423029" cy="1944967"/>
          </a:xfrm>
        </p:grpSpPr>
        <p:pic>
          <p:nvPicPr>
            <p:cNvPr id="173" name="Picture 172"/>
            <p:cNvPicPr>
              <a:picLocks noChangeAspect="1"/>
            </p:cNvPicPr>
            <p:nvPr userDrawn="1"/>
          </p:nvPicPr>
          <p:blipFill>
            <a:blip r:embed="rId7" cstate="print">
              <a:alphaModFix amt="61000"/>
              <a:extLst>
                <a:ext uri="{28A0092B-C50C-407E-A947-70E740481C1C}">
                  <a14:useLocalDpi xmlns:a14="http://schemas.microsoft.com/office/drawing/2010/main" val="0"/>
                </a:ext>
              </a:extLst>
            </a:blip>
            <a:stretch>
              <a:fillRect/>
            </a:stretch>
          </p:blipFill>
          <p:spPr>
            <a:xfrm>
              <a:off x="1860768" y="5681489"/>
              <a:ext cx="766684" cy="376043"/>
            </a:xfrm>
            <a:prstGeom prst="rect">
              <a:avLst/>
            </a:prstGeom>
            <a:noFill/>
            <a:ln>
              <a:noFill/>
            </a:ln>
          </p:spPr>
        </p:pic>
        <p:pic>
          <p:nvPicPr>
            <p:cNvPr id="174" name="Picture 173"/>
            <p:cNvPicPr>
              <a:picLocks noChangeAspect="1"/>
            </p:cNvPicPr>
            <p:nvPr userDrawn="1"/>
          </p:nvPicPr>
          <p:blipFill>
            <a:blip r:embed="rId7" cstate="print">
              <a:alphaModFix amt="61000"/>
              <a:extLst>
                <a:ext uri="{28A0092B-C50C-407E-A947-70E740481C1C}">
                  <a14:useLocalDpi xmlns:a14="http://schemas.microsoft.com/office/drawing/2010/main" val="0"/>
                </a:ext>
              </a:extLst>
            </a:blip>
            <a:stretch>
              <a:fillRect/>
            </a:stretch>
          </p:blipFill>
          <p:spPr>
            <a:xfrm>
              <a:off x="2369827" y="5693355"/>
              <a:ext cx="766684" cy="376043"/>
            </a:xfrm>
            <a:prstGeom prst="rect">
              <a:avLst/>
            </a:prstGeom>
            <a:noFill/>
            <a:ln>
              <a:noFill/>
            </a:ln>
          </p:spPr>
        </p:pic>
        <p:pic>
          <p:nvPicPr>
            <p:cNvPr id="175" name="pasted-image.pdf"/>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20835" y="4124431"/>
              <a:ext cx="1423029" cy="1831050"/>
            </a:xfrm>
            <a:prstGeom prst="rect">
              <a:avLst/>
            </a:prstGeom>
            <a:ln w="12700">
              <a:miter lim="400000"/>
            </a:ln>
            <a:effectLst/>
          </p:spPr>
        </p:pic>
      </p:grpSp>
      <p:pic>
        <p:nvPicPr>
          <p:cNvPr id="176" name="Picture 175"/>
          <p:cNvPicPr>
            <a:picLocks noChangeAspect="1"/>
          </p:cNvPicPr>
          <p:nvPr userDrawn="1"/>
        </p:nvPicPr>
        <p:blipFill>
          <a:blip r:embed="rId7" cstate="print">
            <a:alphaModFix amt="61000"/>
            <a:extLst>
              <a:ext uri="{28A0092B-C50C-407E-A947-70E740481C1C}">
                <a14:useLocalDpi xmlns:a14="http://schemas.microsoft.com/office/drawing/2010/main" val="0"/>
              </a:ext>
            </a:extLst>
          </a:blip>
          <a:stretch>
            <a:fillRect/>
          </a:stretch>
        </p:blipFill>
        <p:spPr>
          <a:xfrm>
            <a:off x="-138694" y="5426918"/>
            <a:ext cx="1906876" cy="376043"/>
          </a:xfrm>
          <a:prstGeom prst="rect">
            <a:avLst/>
          </a:prstGeom>
          <a:noFill/>
          <a:ln>
            <a:noFill/>
          </a:ln>
        </p:spPr>
      </p:pic>
      <p:grpSp>
        <p:nvGrpSpPr>
          <p:cNvPr id="177" name="Group 1429"/>
          <p:cNvGrpSpPr/>
          <p:nvPr userDrawn="1"/>
        </p:nvGrpSpPr>
        <p:grpSpPr>
          <a:xfrm>
            <a:off x="-916624" y="427527"/>
            <a:ext cx="3436430" cy="5195555"/>
            <a:chOff x="0" y="0"/>
            <a:chExt cx="6874650" cy="10393815"/>
          </a:xfrm>
        </p:grpSpPr>
        <p:pic>
          <p:nvPicPr>
            <p:cNvPr id="178"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881165" y="8896780"/>
              <a:ext cx="1112323" cy="1497036"/>
            </a:xfrm>
            <a:prstGeom prst="rect">
              <a:avLst/>
            </a:prstGeom>
            <a:ln w="12700" cap="flat">
              <a:noFill/>
              <a:miter lim="400000"/>
            </a:ln>
            <a:effectLst/>
          </p:spPr>
        </p:pic>
        <p:grpSp>
          <p:nvGrpSpPr>
            <p:cNvPr id="179" name="Group 1428"/>
            <p:cNvGrpSpPr/>
            <p:nvPr/>
          </p:nvGrpSpPr>
          <p:grpSpPr>
            <a:xfrm>
              <a:off x="-1" y="-1"/>
              <a:ext cx="6874652" cy="8957119"/>
              <a:chOff x="0" y="0"/>
              <a:chExt cx="6874650" cy="8957117"/>
            </a:xfrm>
          </p:grpSpPr>
          <p:sp>
            <p:nvSpPr>
              <p:cNvPr id="180" name="Shape 1426"/>
              <p:cNvSpPr/>
              <p:nvPr/>
            </p:nvSpPr>
            <p:spPr>
              <a:xfrm>
                <a:off x="-1"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1" name="Shape 1427"/>
              <p:cNvSpPr/>
              <p:nvPr/>
            </p:nvSpPr>
            <p:spPr>
              <a:xfrm>
                <a:off x="3437325"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sp>
        <p:nvSpPr>
          <p:cNvPr id="2" name="Title 1"/>
          <p:cNvSpPr>
            <a:spLocks noGrp="1"/>
          </p:cNvSpPr>
          <p:nvPr userDrawn="1">
            <p:ph type="ctrTitle"/>
          </p:nvPr>
        </p:nvSpPr>
        <p:spPr>
          <a:xfrm>
            <a:off x="4117381" y="2342950"/>
            <a:ext cx="5394960" cy="1298448"/>
          </a:xfrm>
        </p:spPr>
        <p:txBody>
          <a:bodyPr>
            <a:noAutofit/>
          </a:bodyPr>
          <a:lstStyle>
            <a:lvl1pPr algn="ctr">
              <a:lnSpc>
                <a:spcPct val="90000"/>
              </a:lnSpc>
              <a:defRPr sz="3800" spc="0">
                <a:solidFill>
                  <a:srgbClr val="E1C276"/>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userDrawn="1">
            <p:ph type="subTitle" idx="1"/>
          </p:nvPr>
        </p:nvSpPr>
        <p:spPr>
          <a:xfrm>
            <a:off x="4099093" y="3732838"/>
            <a:ext cx="5422392" cy="795528"/>
          </a:xfrm>
          <a:prstGeom prst="rect">
            <a:avLst/>
          </a:prstGeom>
        </p:spPr>
        <p:txBody>
          <a:bodyPr>
            <a:noAutofit/>
          </a:bodyPr>
          <a:lstStyle>
            <a:lvl1pPr marL="342900" indent="-342900" algn="ctr">
              <a:spcBef>
                <a:spcPts val="0"/>
              </a:spcBef>
              <a:spcAft>
                <a:spcPts val="0"/>
              </a:spcAft>
              <a:buNone/>
              <a:defRPr lang="en-US" sz="2400" kern="1200" spc="0" baseline="0" dirty="0">
                <a:solidFill>
                  <a:srgbClr val="AA8D54"/>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689454" y="5708557"/>
            <a:ext cx="2052206" cy="377826"/>
          </a:xfrm>
          <a:prstGeom prst="rect">
            <a:avLst/>
          </a:prstGeom>
        </p:spPr>
        <p:txBody>
          <a:bodyPr/>
          <a:lstStyle>
            <a:lvl1pPr marL="0" indent="0" algn="ctr">
              <a:spcBef>
                <a:spcPts val="0"/>
              </a:spcBef>
              <a:spcAft>
                <a:spcPts val="0"/>
              </a:spcAft>
              <a:buFontTx/>
              <a:buNone/>
              <a:defRPr lang="en-US" sz="1400" kern="1200" spc="0" baseline="0" dirty="0" smtClean="0">
                <a:solidFill>
                  <a:srgbClr val="4A3116"/>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4729869" y="4682216"/>
            <a:ext cx="4233588" cy="801511"/>
          </a:xfrm>
        </p:spPr>
        <p:txBody>
          <a:bodyPr/>
          <a:lstStyle>
            <a:lvl1pPr algn="ctr">
              <a:spcBef>
                <a:spcPts val="0"/>
              </a:spcBef>
              <a:defRPr>
                <a:solidFill>
                  <a:srgbClr val="5B4127"/>
                </a:solidFill>
              </a:defRPr>
            </a:lvl1pPr>
          </a:lstStyle>
          <a:p>
            <a:r>
              <a:rPr lang="en-US" dirty="0"/>
              <a:t>Name of Presenter</a:t>
            </a:r>
            <a:r>
              <a:rPr lang="en-US" baseline="0" dirty="0"/>
              <a:t> </a:t>
            </a:r>
          </a:p>
          <a:p>
            <a:r>
              <a:rPr lang="en-US" baseline="0" dirty="0"/>
              <a:t>Title</a:t>
            </a:r>
          </a:p>
        </p:txBody>
      </p:sp>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2196522" y="-10858"/>
            <a:ext cx="2289683" cy="6930517"/>
          </a:xfrm>
          <a:prstGeom prst="rect">
            <a:avLst/>
          </a:prstGeom>
        </p:spPr>
      </p:pic>
      <p:pic>
        <p:nvPicPr>
          <p:cNvPr id="183" name="Picture 18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80153" y="-10858"/>
            <a:ext cx="2289683" cy="6930517"/>
          </a:xfrm>
          <a:prstGeom prst="rect">
            <a:avLst/>
          </a:prstGeom>
        </p:spPr>
      </p:pic>
    </p:spTree>
    <p:extLst>
      <p:ext uri="{BB962C8B-B14F-4D97-AF65-F5344CB8AC3E}">
        <p14:creationId xmlns:p14="http://schemas.microsoft.com/office/powerpoint/2010/main" val="344935539"/>
      </p:ext>
    </p:extLst>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dirty="0" smtClean="0"/>
              <a:t>Drag picture to placeholder or click icon to add</a:t>
            </a:r>
            <a:endParaRPr lang="en-US" noProof="0" dirty="0"/>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1725616853"/>
      </p:ext>
    </p:extLst>
  </p:cSld>
  <p:clrMapOvr>
    <a:masterClrMapping/>
  </p:clrMapOvr>
  <p:transition xmlns:p14="http://schemas.microsoft.com/office/powerpoint/2010/main" spd="med">
    <p:fade/>
  </p:transition>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Line_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88756"/>
            <a:ext cx="6726767" cy="990119"/>
          </a:xfrm>
          <a:prstGeom prst="rect">
            <a:avLst/>
          </a:prstGeom>
          <a:effectLst/>
        </p:spPr>
        <p:txBody>
          <a:bodyPr rtlCol="0" anchor="t">
            <a:noAutofit/>
          </a:bodyPr>
          <a:lstStyle>
            <a:lvl1pPr>
              <a:lnSpc>
                <a:spcPct val="95000"/>
              </a:lnSpc>
              <a:defRPr baseline="0">
                <a:solidFill>
                  <a:schemeClr val="accent1"/>
                </a:solidFill>
              </a:defRPr>
            </a:lvl1pPr>
          </a:lstStyle>
          <a:p>
            <a:r>
              <a:rPr lang="en-US" dirty="0" smtClean="0"/>
              <a:t>Click to edit Master title style</a:t>
            </a:r>
            <a:endParaRPr lang="en-US" dirty="0"/>
          </a:p>
        </p:txBody>
      </p:sp>
      <p:sp>
        <p:nvSpPr>
          <p:cNvPr id="8" name="Text Placeholder 2"/>
          <p:cNvSpPr>
            <a:spLocks noGrp="1"/>
          </p:cNvSpPr>
          <p:nvPr>
            <p:ph type="body" idx="10"/>
          </p:nvPr>
        </p:nvSpPr>
        <p:spPr>
          <a:xfrm>
            <a:off x="571500" y="1581419"/>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2" name="Content Placeholder 2"/>
          <p:cNvSpPr>
            <a:spLocks noGrp="1"/>
          </p:cNvSpPr>
          <p:nvPr>
            <p:ph idx="1"/>
          </p:nvPr>
        </p:nvSpPr>
        <p:spPr>
          <a:xfrm>
            <a:off x="571500" y="2266113"/>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787521547"/>
      </p:ext>
    </p:extLst>
  </p:cSld>
  <p:clrMapOvr>
    <a:masterClrMapping/>
  </p:clrMapOvr>
  <p:transition xmlns:p14="http://schemas.microsoft.com/office/powerpoint/2010/main" spd="med">
    <p:fade/>
  </p:transition>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tical Split">
    <p:spTree>
      <p:nvGrpSpPr>
        <p:cNvPr id="1" name=""/>
        <p:cNvGrpSpPr/>
        <p:nvPr/>
      </p:nvGrpSpPr>
      <p:grpSpPr>
        <a:xfrm>
          <a:off x="0" y="0"/>
          <a:ext cx="0" cy="0"/>
          <a:chOff x="0" y="0"/>
          <a:chExt cx="0" cy="0"/>
        </a:xfrm>
      </p:grpSpPr>
      <p:sp>
        <p:nvSpPr>
          <p:cNvPr id="2" name="Rectangle 1"/>
          <p:cNvSpPr/>
          <p:nvPr/>
        </p:nvSpPr>
        <p:spPr>
          <a:xfrm>
            <a:off x="7848600" y="1"/>
            <a:ext cx="4340225" cy="6858000"/>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862268" y="6157"/>
            <a:ext cx="4326557" cy="6834910"/>
          </a:xfrm>
          <a:prstGeom prst="rect">
            <a:avLst/>
          </a:prstGeom>
        </p:spPr>
      </p:pic>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236969092"/>
      </p:ext>
    </p:extLst>
  </p:cSld>
  <p:clrMapOvr>
    <a:masterClrMapping/>
  </p:clrMapOvr>
  <p:transition xmlns:p14="http://schemas.microsoft.com/office/powerpoint/2010/main" spd="med">
    <p:fade/>
  </p:transition>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gue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545570" y="4052678"/>
            <a:ext cx="1110495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5" name="Picture 4"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extLst>
      <p:ext uri="{BB962C8B-B14F-4D97-AF65-F5344CB8AC3E}">
        <p14:creationId xmlns:p14="http://schemas.microsoft.com/office/powerpoint/2010/main" val="1786013443"/>
      </p:ext>
    </p:extLst>
  </p:cSld>
  <p:clrMapOvr>
    <a:masterClrMapping/>
  </p:clrMapOvr>
  <p:transition xmlns:p14="http://schemas.microsoft.com/office/powerpoint/2010/main" spd="med">
    <p:fade/>
  </p:transition>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gue_slide_Simple">
    <p:spTree>
      <p:nvGrpSpPr>
        <p:cNvPr id="1" name=""/>
        <p:cNvGrpSpPr/>
        <p:nvPr/>
      </p:nvGrpSpPr>
      <p:grpSpPr>
        <a:xfrm>
          <a:off x="0" y="0"/>
          <a:ext cx="0" cy="0"/>
          <a:chOff x="0" y="0"/>
          <a:chExt cx="0" cy="0"/>
        </a:xfrm>
      </p:grpSpPr>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483" b="-5483"/>
          <a:stretch/>
        </p:blipFill>
        <p:spPr>
          <a:xfrm>
            <a:off x="0" y="0"/>
            <a:ext cx="12188825" cy="6856214"/>
          </a:xfrm>
          <a:prstGeom prst="rect">
            <a:avLst/>
          </a:prstGeom>
        </p:spPr>
      </p:pic>
      <p:sp>
        <p:nvSpPr>
          <p:cNvPr id="10" name="Rectangle 9"/>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9" name="Title 1"/>
          <p:cNvSpPr>
            <a:spLocks noGrp="1"/>
          </p:cNvSpPr>
          <p:nvPr>
            <p:ph type="ctrTitle"/>
          </p:nvPr>
        </p:nvSpPr>
        <p:spPr>
          <a:xfrm>
            <a:off x="854609"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tx2"/>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854609" y="4052678"/>
            <a:ext cx="11104958" cy="715903"/>
          </a:xfrm>
        </p:spPr>
        <p:txBody>
          <a:bodyPr/>
          <a:lstStyle>
            <a:lvl1pPr marL="0" indent="0">
              <a:lnSpc>
                <a:spcPct val="100000"/>
              </a:lnSpc>
              <a:spcBef>
                <a:spcPts val="0"/>
              </a:spcBef>
              <a:spcAft>
                <a:spcPts val="0"/>
              </a:spcAft>
              <a:buNone/>
              <a:defRPr sz="2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32755579"/>
      </p:ext>
    </p:extLst>
  </p:cSld>
  <p:clrMapOvr>
    <a:masterClrMapping/>
  </p:clrMapOvr>
  <p:transition xmlns:p14="http://schemas.microsoft.com/office/powerpoint/2010/main" spd="med">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gue_slide_Mountain">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3850115" y="951109"/>
            <a:ext cx="7465295" cy="2860057"/>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0" name="Text Placeholder 2"/>
          <p:cNvSpPr>
            <a:spLocks noGrp="1"/>
          </p:cNvSpPr>
          <p:nvPr>
            <p:ph type="body" idx="11"/>
          </p:nvPr>
        </p:nvSpPr>
        <p:spPr>
          <a:xfrm>
            <a:off x="3852048" y="3862863"/>
            <a:ext cx="747018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hape 986"/>
          <p:cNvSpPr/>
          <p:nvPr userDrawn="1"/>
        </p:nvSpPr>
        <p:spPr>
          <a:xfrm>
            <a:off x="10198651" y="-567871"/>
            <a:ext cx="2872106" cy="1992706"/>
          </a:xfrm>
          <a:custGeom>
            <a:avLst/>
            <a:gdLst/>
            <a:ahLst/>
            <a:cxnLst>
              <a:cxn ang="0">
                <a:pos x="wd2" y="hd2"/>
              </a:cxn>
              <a:cxn ang="5400000">
                <a:pos x="wd2" y="hd2"/>
              </a:cxn>
              <a:cxn ang="10800000">
                <a:pos x="wd2" y="hd2"/>
              </a:cxn>
              <a:cxn ang="16200000">
                <a:pos x="wd2" y="hd2"/>
              </a:cxn>
            </a:cxnLst>
            <a:rect l="0" t="0" r="r" b="b"/>
            <a:pathLst>
              <a:path w="21600" h="21600" extrusionOk="0">
                <a:moveTo>
                  <a:pt x="8991" y="2357"/>
                </a:moveTo>
                <a:cubicBezTo>
                  <a:pt x="9688" y="1319"/>
                  <a:pt x="10657" y="678"/>
                  <a:pt x="11728" y="678"/>
                </a:cubicBezTo>
                <a:cubicBezTo>
                  <a:pt x="13155" y="678"/>
                  <a:pt x="14397" y="1814"/>
                  <a:pt x="15061" y="3498"/>
                </a:cubicBezTo>
                <a:cubicBezTo>
                  <a:pt x="15636" y="3131"/>
                  <a:pt x="16274" y="2928"/>
                  <a:pt x="16944" y="2928"/>
                </a:cubicBezTo>
                <a:cubicBezTo>
                  <a:pt x="19516" y="2928"/>
                  <a:pt x="21600" y="5932"/>
                  <a:pt x="21600" y="9638"/>
                </a:cubicBezTo>
                <a:cubicBezTo>
                  <a:pt x="21600" y="13343"/>
                  <a:pt x="19516" y="16346"/>
                  <a:pt x="16944" y="16346"/>
                </a:cubicBezTo>
                <a:cubicBezTo>
                  <a:pt x="16629" y="16346"/>
                  <a:pt x="16324" y="16300"/>
                  <a:pt x="16026" y="16216"/>
                </a:cubicBezTo>
                <a:cubicBezTo>
                  <a:pt x="15441" y="17702"/>
                  <a:pt x="14331" y="18708"/>
                  <a:pt x="13055" y="18708"/>
                </a:cubicBezTo>
                <a:cubicBezTo>
                  <a:pt x="12520" y="18708"/>
                  <a:pt x="12014" y="18533"/>
                  <a:pt x="11564" y="18218"/>
                </a:cubicBezTo>
                <a:cubicBezTo>
                  <a:pt x="10974" y="20209"/>
                  <a:pt x="9598" y="21600"/>
                  <a:pt x="7991" y="21600"/>
                </a:cubicBezTo>
                <a:cubicBezTo>
                  <a:pt x="6318" y="21600"/>
                  <a:pt x="4895" y="20086"/>
                  <a:pt x="4348" y="17967"/>
                </a:cubicBezTo>
                <a:cubicBezTo>
                  <a:pt x="4108" y="18040"/>
                  <a:pt x="3860" y="18080"/>
                  <a:pt x="3606" y="18080"/>
                </a:cubicBezTo>
                <a:cubicBezTo>
                  <a:pt x="1615" y="18080"/>
                  <a:pt x="0" y="15748"/>
                  <a:pt x="0" y="12874"/>
                </a:cubicBezTo>
                <a:cubicBezTo>
                  <a:pt x="0" y="10948"/>
                  <a:pt x="725" y="9269"/>
                  <a:pt x="1801" y="8367"/>
                </a:cubicBezTo>
                <a:cubicBezTo>
                  <a:pt x="1577" y="7639"/>
                  <a:pt x="1455" y="6831"/>
                  <a:pt x="1455" y="5986"/>
                </a:cubicBezTo>
                <a:cubicBezTo>
                  <a:pt x="1455" y="2680"/>
                  <a:pt x="3332" y="0"/>
                  <a:pt x="5649" y="0"/>
                </a:cubicBezTo>
                <a:cubicBezTo>
                  <a:pt x="7014" y="0"/>
                  <a:pt x="8223" y="925"/>
                  <a:pt x="8991" y="2357"/>
                </a:cubicBez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spcBef>
                <a:spcPts val="0"/>
              </a:spcBef>
              <a:defRPr sz="1800">
                <a:solidFill>
                  <a:srgbClr val="000000"/>
                </a:solidFill>
                <a:latin typeface="Arial"/>
                <a:ea typeface="Arial"/>
                <a:cs typeface="Arial"/>
                <a:sym typeface="Arial"/>
              </a:defRPr>
            </a:pPr>
            <a:endParaRPr sz="900" dirty="0"/>
          </a:p>
        </p:txBody>
      </p:sp>
      <p:pic>
        <p:nvPicPr>
          <p:cNvPr id="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8523" y="537373"/>
            <a:ext cx="661547" cy="463167"/>
          </a:xfrm>
          <a:prstGeom prst="rect">
            <a:avLst/>
          </a:prstGeom>
          <a:ln w="12700" cap="flat">
            <a:noFill/>
            <a:miter lim="400000"/>
          </a:ln>
          <a:effectLst/>
        </p:spPr>
      </p:pic>
      <p:grpSp>
        <p:nvGrpSpPr>
          <p:cNvPr id="8" name="Group 981"/>
          <p:cNvGrpSpPr/>
          <p:nvPr userDrawn="1"/>
        </p:nvGrpSpPr>
        <p:grpSpPr>
          <a:xfrm>
            <a:off x="-4178923" y="1354534"/>
            <a:ext cx="9389448" cy="5503466"/>
            <a:chOff x="0" y="0"/>
            <a:chExt cx="18783785" cy="11006931"/>
          </a:xfrm>
        </p:grpSpPr>
        <p:sp>
          <p:nvSpPr>
            <p:cNvPr id="11" name="Shape 971"/>
            <p:cNvSpPr/>
            <p:nvPr/>
          </p:nvSpPr>
          <p:spPr>
            <a:xfrm>
              <a:off x="0" y="0"/>
              <a:ext cx="18783786" cy="110069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38" y="16124"/>
                  </a:lnTo>
                  <a:lnTo>
                    <a:pt x="1934" y="16607"/>
                  </a:lnTo>
                  <a:lnTo>
                    <a:pt x="2311" y="15078"/>
                  </a:lnTo>
                  <a:lnTo>
                    <a:pt x="2730" y="15078"/>
                  </a:lnTo>
                  <a:lnTo>
                    <a:pt x="4247" y="9603"/>
                  </a:lnTo>
                  <a:lnTo>
                    <a:pt x="7717" y="6692"/>
                  </a:lnTo>
                  <a:lnTo>
                    <a:pt x="11161" y="105"/>
                  </a:lnTo>
                  <a:lnTo>
                    <a:pt x="12593" y="596"/>
                  </a:lnTo>
                  <a:lnTo>
                    <a:pt x="13073" y="0"/>
                  </a:lnTo>
                  <a:lnTo>
                    <a:pt x="14054" y="3328"/>
                  </a:lnTo>
                  <a:lnTo>
                    <a:pt x="15802" y="10740"/>
                  </a:lnTo>
                  <a:lnTo>
                    <a:pt x="16727" y="10009"/>
                  </a:lnTo>
                  <a:lnTo>
                    <a:pt x="18487" y="14998"/>
                  </a:lnTo>
                  <a:lnTo>
                    <a:pt x="19242" y="15212"/>
                  </a:lnTo>
                  <a:lnTo>
                    <a:pt x="21600" y="21600"/>
                  </a:lnTo>
                  <a:cubicBezTo>
                    <a:pt x="21600" y="21600"/>
                    <a:pt x="0" y="21600"/>
                    <a:pt x="0" y="21600"/>
                  </a:cubicBezTo>
                  <a:close/>
                </a:path>
              </a:pathLst>
            </a:custGeom>
            <a:gradFill flip="none" rotWithShape="1">
              <a:gsLst>
                <a:gs pos="0">
                  <a:srgbClr val="00B2A9"/>
                </a:gs>
                <a:gs pos="61888">
                  <a:srgbClr val="00A59C"/>
                </a:gs>
                <a:gs pos="100000">
                  <a:srgbClr val="009790"/>
                </a:gs>
              </a:gsLst>
              <a:lin ang="5400000"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12" name="pasted-image.pdf"/>
            <p:cNvPicPr>
              <a:picLocks noChangeAspect="1"/>
            </p:cNvPicPr>
            <p:nvPr/>
          </p:nvPicPr>
          <p:blipFill>
            <a:blip r:embed="rId3">
              <a:alphaModFix amt="18397"/>
              <a:extLst>
                <a:ext uri="{28A0092B-C50C-407E-A947-70E740481C1C}">
                  <a14:useLocalDpi xmlns:a14="http://schemas.microsoft.com/office/drawing/2010/main" val="0"/>
                </a:ext>
              </a:extLst>
            </a:blip>
            <a:srcRect/>
            <a:stretch>
              <a:fillRect/>
            </a:stretch>
          </p:blipFill>
          <p:spPr>
            <a:xfrm>
              <a:off x="0" y="0"/>
              <a:ext cx="18783697" cy="11006932"/>
            </a:xfrm>
            <a:custGeom>
              <a:avLst/>
              <a:gdLst/>
              <a:ahLst/>
              <a:cxnLst>
                <a:cxn ang="0">
                  <a:pos x="wd2" y="hd2"/>
                </a:cxn>
                <a:cxn ang="5400000">
                  <a:pos x="wd2" y="hd2"/>
                </a:cxn>
                <a:cxn ang="10800000">
                  <a:pos x="wd2" y="hd2"/>
                </a:cxn>
                <a:cxn ang="16200000">
                  <a:pos x="wd2" y="hd2"/>
                </a:cxn>
              </a:cxnLst>
              <a:rect l="0" t="0" r="r" b="b"/>
              <a:pathLst>
                <a:path w="21600" h="21600" extrusionOk="0">
                  <a:moveTo>
                    <a:pt x="13073" y="0"/>
                  </a:moveTo>
                  <a:lnTo>
                    <a:pt x="12592" y="596"/>
                  </a:lnTo>
                  <a:lnTo>
                    <a:pt x="11161" y="105"/>
                  </a:lnTo>
                  <a:lnTo>
                    <a:pt x="7716" y="6692"/>
                  </a:lnTo>
                  <a:lnTo>
                    <a:pt x="4247" y="9603"/>
                  </a:lnTo>
                  <a:lnTo>
                    <a:pt x="2730" y="15078"/>
                  </a:lnTo>
                  <a:lnTo>
                    <a:pt x="2311" y="15078"/>
                  </a:lnTo>
                  <a:lnTo>
                    <a:pt x="1934" y="16607"/>
                  </a:lnTo>
                  <a:lnTo>
                    <a:pt x="1037" y="16124"/>
                  </a:lnTo>
                  <a:lnTo>
                    <a:pt x="0" y="21600"/>
                  </a:lnTo>
                  <a:cubicBezTo>
                    <a:pt x="0" y="21600"/>
                    <a:pt x="21600" y="21600"/>
                    <a:pt x="21600" y="21600"/>
                  </a:cubicBezTo>
                  <a:lnTo>
                    <a:pt x="19242" y="15212"/>
                  </a:lnTo>
                  <a:lnTo>
                    <a:pt x="18487" y="14998"/>
                  </a:lnTo>
                  <a:lnTo>
                    <a:pt x="16727" y="10009"/>
                  </a:lnTo>
                  <a:lnTo>
                    <a:pt x="15802" y="10740"/>
                  </a:lnTo>
                  <a:lnTo>
                    <a:pt x="14054" y="3328"/>
                  </a:lnTo>
                  <a:lnTo>
                    <a:pt x="13073" y="0"/>
                  </a:lnTo>
                  <a:close/>
                </a:path>
              </a:pathLst>
            </a:custGeom>
            <a:ln w="12700" cap="flat">
              <a:noFill/>
              <a:miter lim="400000"/>
            </a:ln>
            <a:effectLst/>
          </p:spPr>
        </p:pic>
        <p:sp>
          <p:nvSpPr>
            <p:cNvPr id="13" name="Shape 973"/>
            <p:cNvSpPr/>
            <p:nvPr/>
          </p:nvSpPr>
          <p:spPr>
            <a:xfrm>
              <a:off x="6718541" y="45704"/>
              <a:ext cx="3063775" cy="3356726"/>
            </a:xfrm>
            <a:custGeom>
              <a:avLst/>
              <a:gdLst/>
              <a:ahLst/>
              <a:cxnLst>
                <a:cxn ang="0">
                  <a:pos x="wd2" y="hd2"/>
                </a:cxn>
                <a:cxn ang="5400000">
                  <a:pos x="wd2" y="hd2"/>
                </a:cxn>
                <a:cxn ang="10800000">
                  <a:pos x="wd2" y="hd2"/>
                </a:cxn>
                <a:cxn ang="16200000">
                  <a:pos x="wd2" y="hd2"/>
                </a:cxn>
              </a:cxnLst>
              <a:rect l="0" t="0" r="r" b="b"/>
              <a:pathLst>
                <a:path w="21600" h="21600" extrusionOk="0">
                  <a:moveTo>
                    <a:pt x="21115" y="0"/>
                  </a:moveTo>
                  <a:lnTo>
                    <a:pt x="21600" y="12687"/>
                  </a:lnTo>
                  <a:lnTo>
                    <a:pt x="0" y="21600"/>
                  </a:lnTo>
                  <a:cubicBezTo>
                    <a:pt x="0" y="21600"/>
                    <a:pt x="21115" y="0"/>
                    <a:pt x="21115" y="0"/>
                  </a:cubicBezTo>
                  <a:close/>
                </a:path>
              </a:pathLst>
            </a:custGeom>
            <a:gradFill flip="none" rotWithShape="1">
              <a:gsLst>
                <a:gs pos="0">
                  <a:srgbClr val="009790"/>
                </a:gs>
                <a:gs pos="38111">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974"/>
            <p:cNvSpPr/>
            <p:nvPr/>
          </p:nvSpPr>
          <p:spPr>
            <a:xfrm>
              <a:off x="0" y="3404975"/>
              <a:ext cx="6710543" cy="7596746"/>
            </a:xfrm>
            <a:custGeom>
              <a:avLst/>
              <a:gdLst/>
              <a:ahLst/>
              <a:cxnLst>
                <a:cxn ang="0">
                  <a:pos x="wd2" y="hd2"/>
                </a:cxn>
                <a:cxn ang="5400000">
                  <a:pos x="wd2" y="hd2"/>
                </a:cxn>
                <a:cxn ang="10800000">
                  <a:pos x="wd2" y="hd2"/>
                </a:cxn>
                <a:cxn ang="16200000">
                  <a:pos x="wd2" y="hd2"/>
                </a:cxn>
              </a:cxnLst>
              <a:rect l="0" t="0" r="r" b="b"/>
              <a:pathLst>
                <a:path w="21600" h="21600" extrusionOk="0">
                  <a:moveTo>
                    <a:pt x="14262" y="7569"/>
                  </a:moveTo>
                  <a:lnTo>
                    <a:pt x="18926" y="5865"/>
                  </a:lnTo>
                  <a:lnTo>
                    <a:pt x="21600" y="0"/>
                  </a:lnTo>
                  <a:lnTo>
                    <a:pt x="11887" y="4217"/>
                  </a:lnTo>
                  <a:lnTo>
                    <a:pt x="7642" y="12150"/>
                  </a:lnTo>
                  <a:lnTo>
                    <a:pt x="6469" y="12150"/>
                  </a:lnTo>
                  <a:lnTo>
                    <a:pt x="5413" y="14366"/>
                  </a:lnTo>
                  <a:lnTo>
                    <a:pt x="2904" y="13666"/>
                  </a:lnTo>
                  <a:lnTo>
                    <a:pt x="0" y="21600"/>
                  </a:lnTo>
                  <a:lnTo>
                    <a:pt x="7372" y="21600"/>
                  </a:lnTo>
                  <a:lnTo>
                    <a:pt x="12766" y="16198"/>
                  </a:lnTo>
                  <a:cubicBezTo>
                    <a:pt x="12766" y="16198"/>
                    <a:pt x="14262" y="7569"/>
                    <a:pt x="14262" y="7569"/>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975"/>
            <p:cNvSpPr/>
            <p:nvPr/>
          </p:nvSpPr>
          <p:spPr>
            <a:xfrm>
              <a:off x="1770741" y="4890367"/>
              <a:ext cx="1318828" cy="27900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095" y="16969"/>
                  </a:lnTo>
                  <a:lnTo>
                    <a:pt x="0" y="21600"/>
                  </a:lnTo>
                  <a:cubicBezTo>
                    <a:pt x="0" y="21600"/>
                    <a:pt x="21600" y="0"/>
                    <a:pt x="21600" y="0"/>
                  </a:cubicBezTo>
                  <a:close/>
                </a:path>
              </a:pathLst>
            </a:custGeom>
            <a:solidFill>
              <a:srgbClr val="007F79"/>
            </a:soli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976"/>
            <p:cNvSpPr/>
            <p:nvPr/>
          </p:nvSpPr>
          <p:spPr>
            <a:xfrm>
              <a:off x="3610645" y="5027481"/>
              <a:ext cx="4531218" cy="5970462"/>
            </a:xfrm>
            <a:custGeom>
              <a:avLst/>
              <a:gdLst/>
              <a:ahLst/>
              <a:cxnLst>
                <a:cxn ang="0">
                  <a:pos x="wd2" y="hd2"/>
                </a:cxn>
                <a:cxn ang="5400000">
                  <a:pos x="wd2" y="hd2"/>
                </a:cxn>
                <a:cxn ang="10800000">
                  <a:pos x="wd2" y="hd2"/>
                </a:cxn>
                <a:cxn ang="16200000">
                  <a:pos x="wd2" y="hd2"/>
                </a:cxn>
              </a:cxnLst>
              <a:rect l="0" t="0" r="r" b="b"/>
              <a:pathLst>
                <a:path w="21600" h="21600" extrusionOk="0">
                  <a:moveTo>
                    <a:pt x="17633" y="0"/>
                  </a:moveTo>
                  <a:lnTo>
                    <a:pt x="21600" y="7858"/>
                  </a:lnTo>
                  <a:lnTo>
                    <a:pt x="13781" y="16553"/>
                  </a:lnTo>
                  <a:lnTo>
                    <a:pt x="3616" y="18710"/>
                  </a:lnTo>
                  <a:lnTo>
                    <a:pt x="0" y="21600"/>
                  </a:lnTo>
                  <a:lnTo>
                    <a:pt x="6451" y="13814"/>
                  </a:lnTo>
                  <a:lnTo>
                    <a:pt x="13683" y="11505"/>
                  </a:lnTo>
                  <a:lnTo>
                    <a:pt x="17006" y="7858"/>
                  </a:lnTo>
                  <a:cubicBezTo>
                    <a:pt x="17006" y="7858"/>
                    <a:pt x="17633" y="0"/>
                    <a:pt x="17633" y="0"/>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977"/>
            <p:cNvSpPr/>
            <p:nvPr/>
          </p:nvSpPr>
          <p:spPr>
            <a:xfrm>
              <a:off x="9712179" y="45704"/>
              <a:ext cx="1245182" cy="598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92" y="21600"/>
                  </a:lnTo>
                  <a:lnTo>
                    <a:pt x="21600" y="9041"/>
                  </a:lnTo>
                  <a:cubicBezTo>
                    <a:pt x="21600" y="9041"/>
                    <a:pt x="0" y="0"/>
                    <a:pt x="0"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978"/>
            <p:cNvSpPr/>
            <p:nvPr/>
          </p:nvSpPr>
          <p:spPr>
            <a:xfrm>
              <a:off x="10946196" y="0"/>
              <a:ext cx="2790710" cy="6524258"/>
            </a:xfrm>
            <a:custGeom>
              <a:avLst/>
              <a:gdLst/>
              <a:ahLst/>
              <a:cxnLst>
                <a:cxn ang="0">
                  <a:pos x="wd2" y="hd2"/>
                </a:cxn>
                <a:cxn ang="5400000">
                  <a:pos x="wd2" y="hd2"/>
                </a:cxn>
                <a:cxn ang="10800000">
                  <a:pos x="wd2" y="hd2"/>
                </a:cxn>
                <a:cxn ang="16200000">
                  <a:pos x="wd2" y="hd2"/>
                </a:cxn>
              </a:cxnLst>
              <a:rect l="0" t="0" r="r" b="b"/>
              <a:pathLst>
                <a:path w="21600" h="21600" extrusionOk="0">
                  <a:moveTo>
                    <a:pt x="3233" y="0"/>
                  </a:moveTo>
                  <a:lnTo>
                    <a:pt x="638" y="8683"/>
                  </a:lnTo>
                  <a:lnTo>
                    <a:pt x="0" y="11290"/>
                  </a:lnTo>
                  <a:lnTo>
                    <a:pt x="7395" y="12103"/>
                  </a:lnTo>
                  <a:lnTo>
                    <a:pt x="7630" y="15571"/>
                  </a:lnTo>
                  <a:lnTo>
                    <a:pt x="7630" y="21600"/>
                  </a:lnTo>
                  <a:lnTo>
                    <a:pt x="21600" y="18119"/>
                  </a:lnTo>
                  <a:lnTo>
                    <a:pt x="9838" y="5614"/>
                  </a:lnTo>
                  <a:cubicBezTo>
                    <a:pt x="9838" y="5614"/>
                    <a:pt x="3233" y="0"/>
                    <a:pt x="3233"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979"/>
            <p:cNvSpPr/>
            <p:nvPr/>
          </p:nvSpPr>
          <p:spPr>
            <a:xfrm>
              <a:off x="14488283" y="5096037"/>
              <a:ext cx="1577841" cy="3116038"/>
            </a:xfrm>
            <a:custGeom>
              <a:avLst/>
              <a:gdLst/>
              <a:ahLst/>
              <a:cxnLst>
                <a:cxn ang="0">
                  <a:pos x="wd2" y="hd2"/>
                </a:cxn>
                <a:cxn ang="5400000">
                  <a:pos x="wd2" y="hd2"/>
                </a:cxn>
                <a:cxn ang="10800000">
                  <a:pos x="wd2" y="hd2"/>
                </a:cxn>
                <a:cxn ang="16200000">
                  <a:pos x="wd2" y="hd2"/>
                </a:cxn>
              </a:cxnLst>
              <a:rect l="0" t="0" r="r" b="b"/>
              <a:pathLst>
                <a:path w="21600" h="21600" extrusionOk="0">
                  <a:moveTo>
                    <a:pt x="639" y="0"/>
                  </a:moveTo>
                  <a:lnTo>
                    <a:pt x="0" y="21600"/>
                  </a:lnTo>
                  <a:lnTo>
                    <a:pt x="21600" y="17620"/>
                  </a:lnTo>
                  <a:cubicBezTo>
                    <a:pt x="21600" y="17620"/>
                    <a:pt x="639" y="0"/>
                    <a:pt x="639" y="0"/>
                  </a:cubicBezTo>
                  <a:close/>
                </a:path>
              </a:pathLst>
            </a:custGeom>
            <a:gradFill flip="none" rotWithShape="1">
              <a:gsLst>
                <a:gs pos="0">
                  <a:srgbClr val="64CCC9"/>
                </a:gs>
                <a:gs pos="100000">
                  <a:srgbClr val="00B2A9"/>
                </a:gs>
              </a:gsLst>
              <a:path path="shape">
                <a:fillToRect l="51894" t="-273" r="48105" b="100273"/>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980"/>
            <p:cNvSpPr/>
            <p:nvPr/>
          </p:nvSpPr>
          <p:spPr>
            <a:xfrm>
              <a:off x="11913692" y="5461672"/>
              <a:ext cx="1804884" cy="19877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505"/>
                  </a:lnTo>
                  <a:lnTo>
                    <a:pt x="490" y="21600"/>
                  </a:lnTo>
                  <a:cubicBezTo>
                    <a:pt x="490" y="21600"/>
                    <a:pt x="21600" y="0"/>
                    <a:pt x="21600" y="0"/>
                  </a:cubicBezTo>
                  <a:close/>
                </a:path>
              </a:pathLst>
            </a:custGeom>
            <a:gradFill flip="none" rotWithShape="1">
              <a:gsLst>
                <a:gs pos="27981">
                  <a:srgbClr val="009790"/>
                </a:gs>
                <a:gs pos="55428">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7661" y="-26733"/>
            <a:ext cx="4404923" cy="6930517"/>
          </a:xfrm>
          <a:prstGeom prst="rect">
            <a:avLst/>
          </a:prstGeom>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88659" y="-779924"/>
            <a:ext cx="17898035" cy="774700"/>
          </a:xfrm>
          <a:prstGeom prst="rect">
            <a:avLst/>
          </a:prstGeom>
        </p:spPr>
      </p:pic>
      <p:pic>
        <p:nvPicPr>
          <p:cNvPr id="22" name="Picture 2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188284" y="-90233"/>
            <a:ext cx="2289683" cy="6930517"/>
          </a:xfrm>
          <a:prstGeom prst="rect">
            <a:avLst/>
          </a:prstGeom>
        </p:spPr>
      </p:pic>
    </p:spTree>
    <p:extLst>
      <p:ext uri="{BB962C8B-B14F-4D97-AF65-F5344CB8AC3E}">
        <p14:creationId xmlns:p14="http://schemas.microsoft.com/office/powerpoint/2010/main" val="1693858292"/>
      </p:ext>
    </p:extLst>
  </p:cSld>
  <p:clrMapOvr>
    <a:masterClrMapping/>
  </p:clrMapOvr>
  <p:transition xmlns:p14="http://schemas.microsoft.com/office/powerpoint/2010/main" spd="med">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Quote_A">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421443"/>
            <a:ext cx="1109768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777240" y="4788333"/>
            <a:ext cx="10845695" cy="681560"/>
          </a:xfrm>
        </p:spPr>
        <p:txBody>
          <a:bodyPr/>
          <a:lstStyle>
            <a:lvl1pPr marL="0" indent="0">
              <a:lnSpc>
                <a:spcPct val="100000"/>
              </a:lnSpc>
              <a:spcBef>
                <a:spcPts val="0"/>
              </a:spcBef>
              <a:spcAft>
                <a:spcPts val="0"/>
              </a:spcAft>
              <a:buNone/>
              <a:defRPr sz="20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5" name="Picture 4"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extLst>
      <p:ext uri="{BB962C8B-B14F-4D97-AF65-F5344CB8AC3E}">
        <p14:creationId xmlns:p14="http://schemas.microsoft.com/office/powerpoint/2010/main" val="1139087049"/>
      </p:ext>
    </p:extLst>
  </p:cSld>
  <p:clrMapOvr>
    <a:masterClrMapping/>
  </p:clrMapOvr>
  <p:transition xmlns:p14="http://schemas.microsoft.com/office/powerpoint/2010/main" spd="med">
    <p:fade/>
  </p:transition>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Quote_B">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3" name="Picture 12"/>
          <p:cNvPicPr>
            <a:picLocks noChangeAspect="1"/>
          </p:cNvPicPr>
          <p:nvPr userDrawn="1"/>
        </p:nvPicPr>
        <p:blipFill>
          <a:blip r:embed="rId2">
            <a:alphaModFix amt="62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914400" y="421443"/>
            <a:ext cx="1008685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rgbClr val="0A3B6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1143000" y="4788333"/>
            <a:ext cx="9857817" cy="681560"/>
          </a:xfrm>
        </p:spPr>
        <p:txBody>
          <a:bodyPr/>
          <a:lstStyle>
            <a:lvl1pPr marL="0" indent="0">
              <a:lnSpc>
                <a:spcPct val="100000"/>
              </a:lnSpc>
              <a:spcBef>
                <a:spcPts val="0"/>
              </a:spcBef>
              <a:spcAft>
                <a:spcPts val="0"/>
              </a:spcAft>
              <a:buNone/>
              <a:defRPr sz="2000" b="0">
                <a:solidFill>
                  <a:schemeClr val="bg2">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10" name="pasted-image.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37813" y="5666793"/>
            <a:ext cx="661547" cy="463167"/>
          </a:xfrm>
          <a:prstGeom prst="rect">
            <a:avLst/>
          </a:prstGeom>
          <a:ln w="12700" cap="flat">
            <a:noFill/>
            <a:miter lim="400000"/>
          </a:ln>
          <a:effectLst/>
        </p:spPr>
      </p:pic>
    </p:spTree>
    <p:extLst>
      <p:ext uri="{BB962C8B-B14F-4D97-AF65-F5344CB8AC3E}">
        <p14:creationId xmlns:p14="http://schemas.microsoft.com/office/powerpoint/2010/main" val="3061534905"/>
      </p:ext>
    </p:extLst>
  </p:cSld>
  <p:clrMapOvr>
    <a:masterClrMapping/>
  </p:clrMapOvr>
  <p:transition xmlns:p14="http://schemas.microsoft.com/office/powerpoint/2010/main" spd="med">
    <p:fade/>
  </p:transition>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asic_dark">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pic>
        <p:nvPicPr>
          <p:cNvPr id="7" name="Picture 8"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71500" y="63500"/>
            <a:ext cx="11045952" cy="990119"/>
          </a:xfrm>
        </p:spPr>
        <p:txBody>
          <a:bodyPr/>
          <a:lstStyle>
            <a:lvl1pPr>
              <a:lnSpc>
                <a:spcPct val="100000"/>
              </a:lnSpc>
              <a:defRPr>
                <a:solidFill>
                  <a:srgbClr val="FFFFFF"/>
                </a:solidFill>
              </a:defRPr>
            </a:lvl1pPr>
          </a:lstStyle>
          <a:p>
            <a:r>
              <a:rPr lang="en-US"/>
              <a:t>Click to edit Master title style</a:t>
            </a:r>
            <a:endParaRPr lang="en-US" dirty="0"/>
          </a:p>
        </p:txBody>
      </p:sp>
      <p:sp>
        <p:nvSpPr>
          <p:cNvPr id="5" name="Content Placeholder 4"/>
          <p:cNvSpPr>
            <a:spLocks noGrp="1"/>
          </p:cNvSpPr>
          <p:nvPr>
            <p:ph sz="quarter" idx="11"/>
          </p:nvPr>
        </p:nvSpPr>
        <p:spPr>
          <a:xfrm>
            <a:off x="571500" y="1764792"/>
            <a:ext cx="11045825" cy="4223258"/>
          </a:xfrm>
        </p:spPr>
        <p:txBody>
          <a:bodyPr/>
          <a:lstStyle>
            <a:lvl1pPr>
              <a:lnSpc>
                <a:spcPct val="100000"/>
              </a:lnSpc>
              <a:defRPr>
                <a:solidFill>
                  <a:schemeClr val="bg1"/>
                </a:solidFill>
              </a:defRPr>
            </a:lvl1pPr>
            <a:lvl2pPr>
              <a:lnSpc>
                <a:spcPct val="100000"/>
              </a:lnSpc>
              <a:buClr>
                <a:schemeClr val="accent2">
                  <a:lumMod val="20000"/>
                  <a:lumOff val="80000"/>
                </a:schemeClr>
              </a:buClr>
              <a:defRPr>
                <a:solidFill>
                  <a:schemeClr val="bg1"/>
                </a:solidFill>
              </a:defRPr>
            </a:lvl2pPr>
            <a:lvl3pPr>
              <a:lnSpc>
                <a:spcPct val="100000"/>
              </a:lnSpc>
              <a:buClr>
                <a:schemeClr val="accent2">
                  <a:lumMod val="20000"/>
                  <a:lumOff val="80000"/>
                </a:schemeClr>
              </a:buClr>
              <a:defRPr>
                <a:solidFill>
                  <a:schemeClr val="bg1"/>
                </a:solidFill>
              </a:defRPr>
            </a:lvl3pPr>
            <a:lvl4pPr>
              <a:lnSpc>
                <a:spcPct val="100000"/>
              </a:lnSpc>
              <a:buClr>
                <a:schemeClr val="accent2">
                  <a:lumMod val="20000"/>
                  <a:lumOff val="80000"/>
                </a:schemeClr>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2"/>
          </p:nvPr>
        </p:nvSpPr>
        <p:spPr>
          <a:xfrm>
            <a:off x="571500" y="1078992"/>
            <a:ext cx="11045952" cy="329184"/>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Footer Placeholder 3"/>
          <p:cNvSpPr>
            <a:spLocks noGrp="1"/>
          </p:cNvSpPr>
          <p:nvPr>
            <p:ph type="ftr" sz="quarter" idx="13"/>
          </p:nvPr>
        </p:nvSpPr>
        <p:spPr/>
        <p:txBody>
          <a:bodyPr/>
          <a:lstStyle>
            <a:lvl1pPr algn="l">
              <a:defRPr sz="1000" spc="0" dirty="0">
                <a:solidFill>
                  <a:schemeClr val="bg1"/>
                </a:solidFill>
              </a:defRPr>
            </a:lvl1pPr>
          </a:lstStyle>
          <a:p>
            <a:endParaRPr lang="en-US"/>
          </a:p>
        </p:txBody>
      </p:sp>
    </p:spTree>
    <p:extLst>
      <p:ext uri="{BB962C8B-B14F-4D97-AF65-F5344CB8AC3E}">
        <p14:creationId xmlns:p14="http://schemas.microsoft.com/office/powerpoint/2010/main" val="3549512098"/>
      </p:ext>
    </p:extLst>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peaker_slide_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1" y="-8382"/>
            <a:ext cx="12188825" cy="6866382"/>
            <a:chOff x="1" y="-8382"/>
            <a:chExt cx="12188825" cy="6866382"/>
          </a:xfrm>
        </p:grpSpPr>
        <p:sp>
          <p:nvSpPr>
            <p:cNvPr id="7" name="Freeform 39"/>
            <p:cNvSpPr/>
            <p:nvPr userDrawn="1"/>
          </p:nvSpPr>
          <p:spPr>
            <a:xfrm>
              <a:off x="3207590" y="-8382"/>
              <a:ext cx="8978738" cy="6790100"/>
            </a:xfrm>
            <a:custGeom>
              <a:avLst/>
              <a:gdLst/>
              <a:ahLst/>
              <a:cxnLst/>
              <a:rect l="l" t="t" r="r" b="b"/>
              <a:pathLst>
                <a:path w="9068525" h="6858001">
                  <a:moveTo>
                    <a:pt x="2227101" y="0"/>
                  </a:moveTo>
                  <a:lnTo>
                    <a:pt x="3579865" y="0"/>
                  </a:lnTo>
                  <a:lnTo>
                    <a:pt x="3731122" y="55361"/>
                  </a:lnTo>
                  <a:cubicBezTo>
                    <a:pt x="3985505" y="162956"/>
                    <a:pt x="4214591" y="318649"/>
                    <a:pt x="4406980" y="511037"/>
                  </a:cubicBezTo>
                  <a:lnTo>
                    <a:pt x="4654237" y="810714"/>
                  </a:lnTo>
                  <a:lnTo>
                    <a:pt x="4723091" y="727259"/>
                  </a:lnTo>
                  <a:cubicBezTo>
                    <a:pt x="5075908" y="374444"/>
                    <a:pt x="5563318" y="156222"/>
                    <a:pt x="6101697" y="156222"/>
                  </a:cubicBezTo>
                  <a:cubicBezTo>
                    <a:pt x="6774671" y="156222"/>
                    <a:pt x="7368006" y="497193"/>
                    <a:pt x="7718370" y="1015802"/>
                  </a:cubicBezTo>
                  <a:lnTo>
                    <a:pt x="7816656" y="1196878"/>
                  </a:lnTo>
                  <a:lnTo>
                    <a:pt x="7902452" y="1155546"/>
                  </a:lnTo>
                  <a:cubicBezTo>
                    <a:pt x="8187504" y="1034980"/>
                    <a:pt x="8500903" y="968308"/>
                    <a:pt x="8829875" y="968308"/>
                  </a:cubicBezTo>
                  <a:lnTo>
                    <a:pt x="9068525" y="980359"/>
                  </a:lnTo>
                  <a:lnTo>
                    <a:pt x="9068525" y="5721498"/>
                  </a:lnTo>
                  <a:lnTo>
                    <a:pt x="8829875" y="5733549"/>
                  </a:lnTo>
                  <a:cubicBezTo>
                    <a:pt x="8747631" y="5733549"/>
                    <a:pt x="8666361" y="5729382"/>
                    <a:pt x="8586265" y="5721250"/>
                  </a:cubicBezTo>
                  <a:lnTo>
                    <a:pt x="8401791" y="5693095"/>
                  </a:lnTo>
                  <a:lnTo>
                    <a:pt x="8339306" y="5808214"/>
                  </a:lnTo>
                  <a:cubicBezTo>
                    <a:pt x="8005085" y="6302923"/>
                    <a:pt x="7439093" y="6628180"/>
                    <a:pt x="6797131" y="6628180"/>
                  </a:cubicBezTo>
                  <a:cubicBezTo>
                    <a:pt x="6540346" y="6628180"/>
                    <a:pt x="6295716" y="6576139"/>
                    <a:pt x="6073214" y="6482028"/>
                  </a:cubicBezTo>
                  <a:lnTo>
                    <a:pt x="6035238" y="6461414"/>
                  </a:lnTo>
                  <a:lnTo>
                    <a:pt x="5863536" y="6777747"/>
                  </a:lnTo>
                  <a:lnTo>
                    <a:pt x="5802014" y="6858001"/>
                  </a:lnTo>
                  <a:lnTo>
                    <a:pt x="2499101" y="6858001"/>
                  </a:lnTo>
                  <a:lnTo>
                    <a:pt x="2468869" y="6818568"/>
                  </a:lnTo>
                  <a:cubicBezTo>
                    <a:pt x="2382545" y="6697178"/>
                    <a:pt x="2309023" y="6566049"/>
                    <a:pt x="2250274" y="6427150"/>
                  </a:cubicBezTo>
                  <a:lnTo>
                    <a:pt x="2235342" y="6379054"/>
                  </a:lnTo>
                  <a:lnTo>
                    <a:pt x="2234613" y="6379279"/>
                  </a:lnTo>
                  <a:cubicBezTo>
                    <a:pt x="2113544" y="6404053"/>
                    <a:pt x="1988191" y="6417063"/>
                    <a:pt x="1859799" y="6417063"/>
                  </a:cubicBezTo>
                  <a:cubicBezTo>
                    <a:pt x="832659" y="6417063"/>
                    <a:pt x="0" y="5584404"/>
                    <a:pt x="0" y="4557265"/>
                  </a:cubicBezTo>
                  <a:cubicBezTo>
                    <a:pt x="0" y="3915302"/>
                    <a:pt x="325257" y="3349310"/>
                    <a:pt x="819967" y="3015091"/>
                  </a:cubicBezTo>
                  <a:lnTo>
                    <a:pt x="988511" y="2923608"/>
                  </a:lnTo>
                  <a:lnTo>
                    <a:pt x="944309" y="2842174"/>
                  </a:lnTo>
                  <a:cubicBezTo>
                    <a:pt x="836715" y="2587791"/>
                    <a:pt x="777218" y="2308111"/>
                    <a:pt x="777218" y="2014534"/>
                  </a:cubicBezTo>
                  <a:cubicBezTo>
                    <a:pt x="777218" y="1133805"/>
                    <a:pt x="1312696" y="378145"/>
                    <a:pt x="2075845" y="55360"/>
                  </a:cubicBezTo>
                  <a:close/>
                </a:path>
              </a:pathLst>
            </a:cu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42" name="Group 2238"/>
            <p:cNvGrpSpPr/>
            <p:nvPr userDrawn="1"/>
          </p:nvGrpSpPr>
          <p:grpSpPr>
            <a:xfrm>
              <a:off x="9263142" y="4361048"/>
              <a:ext cx="868289" cy="1312771"/>
              <a:chOff x="0" y="0"/>
              <a:chExt cx="2755450" cy="4165978"/>
            </a:xfrm>
          </p:grpSpPr>
          <p:pic>
            <p:nvPicPr>
              <p:cNvPr id="43" name="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54808" y="3565947"/>
                <a:ext cx="445835" cy="600032"/>
              </a:xfrm>
              <a:prstGeom prst="rect">
                <a:avLst/>
              </a:prstGeom>
              <a:ln w="12700" cap="flat">
                <a:noFill/>
                <a:miter lim="400000"/>
              </a:ln>
              <a:effectLst/>
            </p:spPr>
          </p:pic>
          <p:grpSp>
            <p:nvGrpSpPr>
              <p:cNvPr id="44" name="Group 2237"/>
              <p:cNvGrpSpPr/>
              <p:nvPr/>
            </p:nvGrpSpPr>
            <p:grpSpPr>
              <a:xfrm>
                <a:off x="-1" y="0"/>
                <a:ext cx="2755452" cy="3590132"/>
                <a:chOff x="0" y="0"/>
                <a:chExt cx="2755450" cy="3590131"/>
              </a:xfrm>
            </p:grpSpPr>
            <p:sp>
              <p:nvSpPr>
                <p:cNvPr id="45" name="Shape 2235"/>
                <p:cNvSpPr/>
                <p:nvPr/>
              </p:nvSpPr>
              <p:spPr>
                <a:xfrm>
                  <a:off x="-1" y="-1"/>
                  <a:ext cx="1377726" cy="35901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46" name="Shape 2236"/>
                <p:cNvSpPr/>
                <p:nvPr/>
              </p:nvSpPr>
              <p:spPr>
                <a:xfrm>
                  <a:off x="1377725" y="-1"/>
                  <a:ext cx="1377725" cy="35901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grpSp>
          <p:nvGrpSpPr>
            <p:cNvPr id="47" name="Group 2243"/>
            <p:cNvGrpSpPr/>
            <p:nvPr userDrawn="1"/>
          </p:nvGrpSpPr>
          <p:grpSpPr>
            <a:xfrm>
              <a:off x="9952001" y="4618523"/>
              <a:ext cx="669131" cy="1011661"/>
              <a:chOff x="0" y="0"/>
              <a:chExt cx="1149791" cy="1738376"/>
            </a:xfrm>
          </p:grpSpPr>
          <p:pic>
            <p:nvPicPr>
              <p:cNvPr id="48" name="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81877" y="1487995"/>
                <a:ext cx="186038" cy="250382"/>
              </a:xfrm>
              <a:prstGeom prst="rect">
                <a:avLst/>
              </a:prstGeom>
              <a:ln w="12700" cap="flat">
                <a:noFill/>
                <a:miter lim="400000"/>
              </a:ln>
              <a:effectLst/>
            </p:spPr>
          </p:pic>
          <p:grpSp>
            <p:nvGrpSpPr>
              <p:cNvPr id="49" name="Group 2242"/>
              <p:cNvGrpSpPr/>
              <p:nvPr/>
            </p:nvGrpSpPr>
            <p:grpSpPr>
              <a:xfrm>
                <a:off x="-1" y="-1"/>
                <a:ext cx="1149793" cy="1498089"/>
                <a:chOff x="0" y="0"/>
                <a:chExt cx="1149791" cy="1498087"/>
              </a:xfrm>
            </p:grpSpPr>
            <p:sp>
              <p:nvSpPr>
                <p:cNvPr id="50" name="Shape 2240"/>
                <p:cNvSpPr/>
                <p:nvPr/>
              </p:nvSpPr>
              <p:spPr>
                <a:xfrm>
                  <a:off x="-1"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51" name="Shape 2241"/>
                <p:cNvSpPr/>
                <p:nvPr/>
              </p:nvSpPr>
              <p:spPr>
                <a:xfrm>
                  <a:off x="574895"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sp>
          <p:nvSpPr>
            <p:cNvPr id="77" name="Freeform: Shape 76"/>
            <p:cNvSpPr/>
            <p:nvPr userDrawn="1"/>
          </p:nvSpPr>
          <p:spPr>
            <a:xfrm>
              <a:off x="1" y="5249224"/>
              <a:ext cx="12188825" cy="1608776"/>
            </a:xfrm>
            <a:custGeom>
              <a:avLst/>
              <a:gdLst/>
              <a:ahLst/>
              <a:cxnLst/>
              <a:rect l="l" t="t" r="r" b="b"/>
              <a:pathLst>
                <a:path w="12188825" h="1608776">
                  <a:moveTo>
                    <a:pt x="12188825" y="0"/>
                  </a:moveTo>
                  <a:lnTo>
                    <a:pt x="12188825" y="1608776"/>
                  </a:lnTo>
                  <a:lnTo>
                    <a:pt x="0" y="1608776"/>
                  </a:lnTo>
                  <a:lnTo>
                    <a:pt x="0" y="281796"/>
                  </a:lnTo>
                  <a:lnTo>
                    <a:pt x="429319" y="309013"/>
                  </a:lnTo>
                  <a:cubicBezTo>
                    <a:pt x="1396897" y="374751"/>
                    <a:pt x="2362958" y="457539"/>
                    <a:pt x="3336406" y="485585"/>
                  </a:cubicBezTo>
                  <a:cubicBezTo>
                    <a:pt x="6283758" y="570512"/>
                    <a:pt x="9204482" y="153287"/>
                    <a:pt x="12132071" y="2496"/>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nvGrpSpPr>
            <p:cNvPr id="52" name="Group 51"/>
            <p:cNvGrpSpPr/>
            <p:nvPr userDrawn="1"/>
          </p:nvGrpSpPr>
          <p:grpSpPr>
            <a:xfrm>
              <a:off x="6225620" y="5032684"/>
              <a:ext cx="2094173" cy="960603"/>
              <a:chOff x="522055" y="5591453"/>
              <a:chExt cx="1302062" cy="597259"/>
            </a:xfrm>
          </p:grpSpPr>
          <p:grpSp>
            <p:nvGrpSpPr>
              <p:cNvPr id="53" name="Group 148"/>
              <p:cNvGrpSpPr/>
              <p:nvPr/>
            </p:nvGrpSpPr>
            <p:grpSpPr>
              <a:xfrm flipH="1">
                <a:off x="608200" y="5591453"/>
                <a:ext cx="1045670" cy="511449"/>
                <a:chOff x="-1" y="-2"/>
                <a:chExt cx="2081378" cy="1018021"/>
              </a:xfrm>
            </p:grpSpPr>
            <p:sp>
              <p:nvSpPr>
                <p:cNvPr id="60" name="Shape 146"/>
                <p:cNvSpPr/>
                <p:nvPr/>
              </p:nvSpPr>
              <p:spPr>
                <a:xfrm>
                  <a:off x="-1" y="88908"/>
                  <a:ext cx="2081378" cy="929111"/>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61" name="Shape 147"/>
                <p:cNvSpPr/>
                <p:nvPr/>
              </p:nvSpPr>
              <p:spPr>
                <a:xfrm>
                  <a:off x="53541" y="-2"/>
                  <a:ext cx="1860734" cy="796363"/>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4" name="Group 151"/>
              <p:cNvGrpSpPr/>
              <p:nvPr/>
            </p:nvGrpSpPr>
            <p:grpSpPr>
              <a:xfrm flipH="1">
                <a:off x="522055" y="5965047"/>
                <a:ext cx="457287" cy="223665"/>
                <a:chOff x="0" y="-2"/>
                <a:chExt cx="910215" cy="445197"/>
              </a:xfrm>
            </p:grpSpPr>
            <p:sp>
              <p:nvSpPr>
                <p:cNvPr id="58" name="Shape 149"/>
                <p:cNvSpPr/>
                <p:nvPr/>
              </p:nvSpPr>
              <p:spPr>
                <a:xfrm>
                  <a:off x="0" y="38880"/>
                  <a:ext cx="910215" cy="406315"/>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9" name="Shape 150"/>
                <p:cNvSpPr/>
                <p:nvPr/>
              </p:nvSpPr>
              <p:spPr>
                <a:xfrm>
                  <a:off x="72387" y="-2"/>
                  <a:ext cx="702066" cy="348259"/>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5" name="Group 154"/>
              <p:cNvGrpSpPr/>
              <p:nvPr/>
            </p:nvGrpSpPr>
            <p:grpSpPr>
              <a:xfrm flipH="1">
                <a:off x="1465515" y="6013316"/>
                <a:ext cx="358602" cy="175396"/>
                <a:chOff x="0" y="0"/>
                <a:chExt cx="713785" cy="349119"/>
              </a:xfrm>
            </p:grpSpPr>
            <p:sp>
              <p:nvSpPr>
                <p:cNvPr id="56" name="Shape 152"/>
                <p:cNvSpPr/>
                <p:nvPr/>
              </p:nvSpPr>
              <p:spPr>
                <a:xfrm>
                  <a:off x="0" y="30490"/>
                  <a:ext cx="713785" cy="318629"/>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7" name="Shape 153"/>
                <p:cNvSpPr/>
                <p:nvPr/>
              </p:nvSpPr>
              <p:spPr>
                <a:xfrm>
                  <a:off x="84081" y="0"/>
                  <a:ext cx="508813" cy="273101"/>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grpSp>
          <p:nvGrpSpPr>
            <p:cNvPr id="35" name="Group 2248"/>
            <p:cNvGrpSpPr/>
            <p:nvPr/>
          </p:nvGrpSpPr>
          <p:grpSpPr>
            <a:xfrm>
              <a:off x="898269" y="1622026"/>
              <a:ext cx="5836235" cy="4394716"/>
              <a:chOff x="0" y="0"/>
              <a:chExt cx="11675510" cy="8791717"/>
            </a:xfrm>
          </p:grpSpPr>
          <p:sp>
            <p:nvSpPr>
              <p:cNvPr id="38" name="Shape 2244"/>
              <p:cNvSpPr/>
              <p:nvPr/>
            </p:nvSpPr>
            <p:spPr>
              <a:xfrm>
                <a:off x="7316660" y="7640980"/>
                <a:ext cx="739314" cy="11507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245"/>
              <p:cNvSpPr/>
              <p:nvPr/>
            </p:nvSpPr>
            <p:spPr>
              <a:xfrm>
                <a:off x="3723194" y="7640980"/>
                <a:ext cx="757716" cy="11507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246"/>
              <p:cNvSpPr/>
              <p:nvPr/>
            </p:nvSpPr>
            <p:spPr>
              <a:xfrm>
                <a:off x="0" y="-1"/>
                <a:ext cx="11675511" cy="5737888"/>
              </a:xfrm>
              <a:custGeom>
                <a:avLst/>
                <a:gdLst/>
                <a:ahLst/>
                <a:cxnLst>
                  <a:cxn ang="0">
                    <a:pos x="wd2" y="hd2"/>
                  </a:cxn>
                  <a:cxn ang="5400000">
                    <a:pos x="wd2" y="hd2"/>
                  </a:cxn>
                  <a:cxn ang="10800000">
                    <a:pos x="wd2" y="hd2"/>
                  </a:cxn>
                  <a:cxn ang="16200000">
                    <a:pos x="wd2" y="hd2"/>
                  </a:cxn>
                </a:cxnLst>
                <a:rect l="0" t="0" r="r" b="b"/>
                <a:pathLst>
                  <a:path w="21282" h="21053" extrusionOk="0">
                    <a:moveTo>
                      <a:pt x="21254" y="8875"/>
                    </a:moveTo>
                    <a:cubicBezTo>
                      <a:pt x="21354" y="6977"/>
                      <a:pt x="21312" y="3803"/>
                      <a:pt x="18748" y="3149"/>
                    </a:cubicBezTo>
                    <a:cubicBezTo>
                      <a:pt x="13797" y="1885"/>
                      <a:pt x="7488" y="928"/>
                      <a:pt x="2534" y="87"/>
                    </a:cubicBezTo>
                    <a:cubicBezTo>
                      <a:pt x="1759" y="-44"/>
                      <a:pt x="-246" y="-547"/>
                      <a:pt x="24" y="3796"/>
                    </a:cubicBezTo>
                    <a:cubicBezTo>
                      <a:pt x="443" y="10515"/>
                      <a:pt x="2192" y="21053"/>
                      <a:pt x="2192" y="21053"/>
                    </a:cubicBezTo>
                    <a:lnTo>
                      <a:pt x="20152" y="21053"/>
                    </a:lnTo>
                    <a:cubicBezTo>
                      <a:pt x="20152" y="21053"/>
                      <a:pt x="21254" y="8875"/>
                      <a:pt x="21254" y="8875"/>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247"/>
              <p:cNvSpPr/>
              <p:nvPr/>
            </p:nvSpPr>
            <p:spPr>
              <a:xfrm>
                <a:off x="1206470" y="5733978"/>
                <a:ext cx="9853115" cy="2089010"/>
              </a:xfrm>
              <a:custGeom>
                <a:avLst/>
                <a:gdLst/>
                <a:ahLst/>
                <a:cxnLst>
                  <a:cxn ang="0">
                    <a:pos x="wd2" y="hd2"/>
                  </a:cxn>
                  <a:cxn ang="5400000">
                    <a:pos x="wd2" y="hd2"/>
                  </a:cxn>
                  <a:cxn ang="10800000">
                    <a:pos x="wd2" y="hd2"/>
                  </a:cxn>
                  <a:cxn ang="16200000">
                    <a:pos x="wd2" y="hd2"/>
                  </a:cxn>
                </a:cxnLst>
                <a:rect l="0" t="0" r="r" b="b"/>
                <a:pathLst>
                  <a:path w="21600" h="21247"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9" name="Title 1"/>
          <p:cNvSpPr>
            <a:spLocks noGrp="1"/>
          </p:cNvSpPr>
          <p:nvPr>
            <p:ph type="ctrTitle"/>
          </p:nvPr>
        </p:nvSpPr>
        <p:spPr>
          <a:xfrm>
            <a:off x="1463040" y="2048256"/>
            <a:ext cx="4965192" cy="2441448"/>
          </a:xfrm>
        </p:spPr>
        <p:txBody>
          <a:bodyPr anchor="ctr">
            <a:noAutofit/>
          </a:bodyPr>
          <a:lstStyle>
            <a:lvl1pPr marL="0" algn="ctr" defTabSz="914400" rtl="0" eaLnBrk="1" latinLnBrk="0" hangingPunct="1">
              <a:lnSpc>
                <a:spcPct val="100000"/>
              </a:lnSpc>
              <a:spcBef>
                <a:spcPct val="0"/>
              </a:spcBef>
              <a:buNone/>
              <a:defRPr lang="en-US" sz="3600" b="0" kern="1200" spc="0" baseline="0" dirty="0">
                <a:solidFill>
                  <a:srgbClr val="E1C276"/>
                </a:solidFill>
                <a:latin typeface="+mn-lt"/>
                <a:ea typeface="+mj-ea"/>
                <a:cs typeface="+mj-cs"/>
              </a:defRPr>
            </a:lvl1pPr>
          </a:lstStyle>
          <a:p>
            <a:r>
              <a:rPr lang="en-US" dirty="0"/>
              <a:t>Click to edit Master title style</a:t>
            </a:r>
          </a:p>
        </p:txBody>
      </p:sp>
      <p:sp>
        <p:nvSpPr>
          <p:cNvPr id="6" name="Text Placeholder 2"/>
          <p:cNvSpPr>
            <a:spLocks noGrp="1"/>
          </p:cNvSpPr>
          <p:nvPr>
            <p:ph type="body" idx="11"/>
          </p:nvPr>
        </p:nvSpPr>
        <p:spPr>
          <a:xfrm>
            <a:off x="1732978" y="4521123"/>
            <a:ext cx="4425316" cy="927386"/>
          </a:xfrm>
        </p:spPr>
        <p:txBody>
          <a:bodyPr anchor="ctr"/>
          <a:lstStyle>
            <a:lvl1pPr marL="0" indent="0" algn="ctr">
              <a:lnSpc>
                <a:spcPct val="100000"/>
              </a:lnSpc>
              <a:spcBef>
                <a:spcPts val="0"/>
              </a:spcBef>
              <a:spcAft>
                <a:spcPts val="0"/>
              </a:spcAft>
              <a:buNone/>
              <a:defRPr sz="2400" b="0">
                <a:solidFill>
                  <a:srgbClr val="4A3116"/>
                </a:solidFill>
                <a:latin typeface="+mn-lt"/>
                <a:cs typeface="Salesforce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47911591"/>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C">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2" name="Rectangle 11"/>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1796716"/>
            <a:ext cx="6629400" cy="2208356"/>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4169664"/>
            <a:ext cx="663854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hasCustomPrompt="1"/>
          </p:nvPr>
        </p:nvSpPr>
        <p:spPr>
          <a:xfrm>
            <a:off x="914400" y="5047488"/>
            <a:ext cx="6638544"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914400" y="5687568"/>
            <a:ext cx="6638544" cy="548640"/>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10" name="Picture Placeholder 7"/>
          <p:cNvSpPr>
            <a:spLocks noGrp="1"/>
          </p:cNvSpPr>
          <p:nvPr>
            <p:ph type="pic" sz="quarter" idx="17"/>
          </p:nvPr>
        </p:nvSpPr>
        <p:spPr>
          <a:xfrm>
            <a:off x="8078850" y="457200"/>
            <a:ext cx="3657600" cy="594360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a:t>Drag picture to placeholder or click icon to add</a:t>
            </a:r>
            <a:endParaRPr lang="en-US" noProof="0" dirty="0"/>
          </a:p>
        </p:txBody>
      </p:sp>
      <p:pic>
        <p:nvPicPr>
          <p:cNvPr id="9" name="Picture 8"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 y="883207"/>
            <a:ext cx="1563939" cy="1094763"/>
          </a:xfrm>
          <a:prstGeom prst="rect">
            <a:avLst/>
          </a:prstGeom>
        </p:spPr>
      </p:pic>
    </p:spTree>
    <p:extLst>
      <p:ext uri="{BB962C8B-B14F-4D97-AF65-F5344CB8AC3E}">
        <p14:creationId xmlns:p14="http://schemas.microsoft.com/office/powerpoint/2010/main" val="3103669222"/>
      </p:ext>
    </p:extLst>
  </p:cSld>
  <p:clrMapOvr>
    <a:masterClrMapping/>
  </p:clrMapOvr>
  <p:transition xmlns:p14="http://schemas.microsoft.com/office/powerpoint/2010/main" spd="med">
    <p:fade/>
  </p:transition>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6075726"/>
      </p:ext>
    </p:extLst>
  </p:cSld>
  <p:clrMapOvr>
    <a:masterClrMapping/>
  </p:clrMapOvr>
  <p:transition xmlns:p14="http://schemas.microsoft.com/office/powerpoint/2010/main" spd="med">
    <p:fade/>
  </p:transition>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B">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pic>
        <p:nvPicPr>
          <p:cNvPr id="2" name="Picture 8"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9809871"/>
      </p:ext>
    </p:extLst>
  </p:cSld>
  <p:clrMapOvr>
    <a:masterClrMapping/>
  </p:clrMapOvr>
  <p:transition xmlns:p14="http://schemas.microsoft.com/office/powerpoint/2010/main" spd="med">
    <p:fade/>
  </p:transition>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3" name="Rectangle 2"/>
          <p:cNvSpPr/>
          <p:nvPr userDrawn="1"/>
        </p:nvSpPr>
        <p:spPr>
          <a:xfrm>
            <a:off x="0" y="2912762"/>
            <a:ext cx="12188825" cy="3945238"/>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 name="Rectangle 1"/>
          <p:cNvSpPr/>
          <p:nvPr userDrawn="1"/>
        </p:nvSpPr>
        <p:spPr>
          <a:xfrm>
            <a:off x="-64" y="-1"/>
            <a:ext cx="12185841" cy="2907793"/>
          </a:xfrm>
          <a:prstGeom prst="rect">
            <a:avLst/>
          </a:prstGeom>
          <a:solidFill>
            <a:schemeClr val="tx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a:alphaModFix amt="62000"/>
            <a:extLst>
              <a:ext uri="{28A0092B-C50C-407E-A947-70E740481C1C}">
                <a14:useLocalDpi xmlns:a14="http://schemas.microsoft.com/office/drawing/2010/main" val="0"/>
              </a:ext>
            </a:extLst>
          </a:blip>
          <a:srcRect/>
          <a:stretch/>
        </p:blipFill>
        <p:spPr>
          <a:xfrm>
            <a:off x="0" y="0"/>
            <a:ext cx="12188825" cy="2943434"/>
          </a:xfrm>
          <a:prstGeom prst="rect">
            <a:avLst/>
          </a:prstGeom>
        </p:spPr>
      </p:pic>
      <p:sp>
        <p:nvSpPr>
          <p:cNvPr id="4" name="Text Placeholder 3"/>
          <p:cNvSpPr>
            <a:spLocks noGrp="1"/>
          </p:cNvSpPr>
          <p:nvPr userDrawn="1">
            <p:ph type="body" sz="quarter" idx="22"/>
          </p:nvPr>
        </p:nvSpPr>
        <p:spPr>
          <a:xfrm>
            <a:off x="-1" y="-1"/>
            <a:ext cx="8206741" cy="2907793"/>
          </a:xfrm>
          <a:prstGeom prst="rect">
            <a:avLst/>
          </a:prstGeom>
          <a:noFill/>
        </p:spPr>
        <p:txBody>
          <a:bodyPr lIns="457200" tIns="365760" rIns="91440" bIns="182880"/>
          <a:lstStyle>
            <a:lvl1pPr marL="111125" indent="-111125">
              <a:lnSpc>
                <a:spcPct val="100000"/>
              </a:lnSpc>
              <a:spcBef>
                <a:spcPts val="0"/>
              </a:spcBef>
              <a:spcAft>
                <a:spcPts val="600"/>
              </a:spcAft>
              <a:buFont typeface="Arial" panose="020B0604020202020204" pitchFamily="34" charset="0"/>
              <a:buNone/>
              <a:defRPr sz="2800">
                <a:solidFill>
                  <a:schemeClr val="bg1"/>
                </a:solidFill>
                <a:latin typeface="Salesforce Sans Light" panose="020B0305020202020203" pitchFamily="34" charset="0"/>
              </a:defRPr>
            </a:lvl1pPr>
            <a:lvl2pPr marL="111125" indent="0">
              <a:spcBef>
                <a:spcPts val="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Click to edit Master text styles</a:t>
            </a:r>
          </a:p>
          <a:p>
            <a:pPr lvl="1"/>
            <a:r>
              <a:rPr lang="en-US" dirty="0"/>
              <a:t>Second level</a:t>
            </a:r>
          </a:p>
        </p:txBody>
      </p:sp>
      <p:sp>
        <p:nvSpPr>
          <p:cNvPr id="42" name="Title 3"/>
          <p:cNvSpPr>
            <a:spLocks noGrp="1"/>
          </p:cNvSpPr>
          <p:nvPr userDrawn="1">
            <p:ph type="title"/>
          </p:nvPr>
        </p:nvSpPr>
        <p:spPr>
          <a:xfrm>
            <a:off x="576072" y="3507244"/>
            <a:ext cx="7198757" cy="987552"/>
          </a:xfrm>
        </p:spPr>
        <p:txBody>
          <a:bodyPr/>
          <a:lstStyle>
            <a:lvl1pPr>
              <a:defRPr sz="2800" spc="0">
                <a:solidFill>
                  <a:srgbClr val="0A3B61"/>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4631956"/>
            <a:ext cx="10915712" cy="1784002"/>
          </a:xfrm>
        </p:spPr>
        <p:txBody>
          <a:bodyPr/>
          <a:lstStyle>
            <a:lvl1pPr>
              <a:spcBef>
                <a:spcPts val="1000"/>
              </a:spcBef>
              <a:spcAft>
                <a:spcPts val="0"/>
              </a:spcAft>
              <a:defRPr lang="en-US" spc="-10" smtClean="0"/>
            </a:lvl1pPr>
            <a:lvl2pPr>
              <a:defRPr lang="en-US" spc="-10" smtClean="0"/>
            </a:lvl2pPr>
            <a:lvl3pPr>
              <a:defRPr lang="en-US" spc="-10" smtClean="0"/>
            </a:lvl3pPr>
            <a:lvl4pPr>
              <a:defRPr lang="en-US" spc="-10" smtClean="0"/>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Picture Placeholder 2"/>
          <p:cNvSpPr>
            <a:spLocks noGrp="1"/>
          </p:cNvSpPr>
          <p:nvPr userDrawn="1">
            <p:ph type="pic" sz="quarter" idx="18" hasCustomPrompt="1"/>
          </p:nvPr>
        </p:nvSpPr>
        <p:spPr>
          <a:xfrm>
            <a:off x="7746188" y="1001306"/>
            <a:ext cx="3842323" cy="3842323"/>
          </a:xfrm>
          <a:prstGeom prst="ellipse">
            <a:avLst/>
          </a:prstGeom>
          <a:solidFill>
            <a:schemeClr val="bg1">
              <a:lumMod val="95000"/>
            </a:schemeClr>
          </a:solidFill>
          <a:ln w="98425">
            <a:solidFill>
              <a:schemeClr val="bg2"/>
            </a:solidFill>
          </a:ln>
        </p:spPr>
        <p:txBody>
          <a:bodyPr rIns="0" rtlCol="0" anchor="ctr">
            <a:noAutofit/>
          </a:bodyPr>
          <a:lstStyle>
            <a:lvl1pPr algn="ctr">
              <a:defRPr baseline="0">
                <a:solidFill>
                  <a:schemeClr val="bg2">
                    <a:lumMod val="50000"/>
                  </a:schemeClr>
                </a:solidFill>
              </a:defRPr>
            </a:lvl1pPr>
          </a:lstStyle>
          <a:p>
            <a:pPr lvl="0"/>
            <a:r>
              <a:rPr lang="en-US" noProof="0" dirty="0"/>
              <a:t>Paste Picture in Box and Send Image to Back</a:t>
            </a:r>
          </a:p>
        </p:txBody>
      </p:sp>
      <p:sp>
        <p:nvSpPr>
          <p:cNvPr id="16" name="Isosceles Triangle 6"/>
          <p:cNvSpPr/>
          <p:nvPr userDrawn="1"/>
        </p:nvSpPr>
        <p:spPr>
          <a:xfrm flipH="1" flipV="1">
            <a:off x="667595" y="2286173"/>
            <a:ext cx="1586308" cy="1341717"/>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387350" dist="50800" dir="5400000" sx="104000" sy="104000" algn="ctr" rotWithShape="0">
              <a:srgbClr val="000000">
                <a:alpha val="18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smtClean="0">
              <a:solidFill>
                <a:schemeClr val="bg1"/>
              </a:solidFill>
              <a:latin typeface="Salesforce Sans"/>
              <a:ea typeface="ＭＳ Ｐゴシック" charset="0"/>
              <a:cs typeface="ＭＳ Ｐゴシック" charset="0"/>
            </a:endParaRPr>
          </a:p>
        </p:txBody>
      </p:sp>
      <p:sp>
        <p:nvSpPr>
          <p:cNvPr id="18" name="Picture Placeholder 11"/>
          <p:cNvSpPr>
            <a:spLocks noGrp="1"/>
          </p:cNvSpPr>
          <p:nvPr>
            <p:ph type="pic" sz="quarter" idx="20"/>
          </p:nvPr>
        </p:nvSpPr>
        <p:spPr>
          <a:xfrm>
            <a:off x="667595" y="2293214"/>
            <a:ext cx="1586573" cy="1106731"/>
          </a:xfrm>
          <a:prstGeom prst="roundRect">
            <a:avLst>
              <a:gd name="adj" fmla="val 1328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smtClean="0"/>
              <a:t>Drag picture to placeholder or click icon to add</a:t>
            </a:r>
            <a:endParaRPr lang="en-US" noProof="0" dirty="0"/>
          </a:p>
        </p:txBody>
      </p:sp>
    </p:spTree>
    <p:extLst>
      <p:ext uri="{BB962C8B-B14F-4D97-AF65-F5344CB8AC3E}">
        <p14:creationId xmlns:p14="http://schemas.microsoft.com/office/powerpoint/2010/main" val="1629983542"/>
      </p:ext>
    </p:extLst>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7" name="Rectangle 6"/>
          <p:cNvSpPr/>
          <p:nvPr userDrawn="1"/>
        </p:nvSpPr>
        <p:spPr>
          <a:xfrm>
            <a:off x="0" y="2921000"/>
            <a:ext cx="12188825" cy="3937000"/>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8" name="Picture Placeholder 7"/>
          <p:cNvSpPr>
            <a:spLocks noGrp="1"/>
          </p:cNvSpPr>
          <p:nvPr>
            <p:ph type="pic" sz="quarter" idx="17"/>
          </p:nvPr>
        </p:nvSpPr>
        <p:spPr>
          <a:xfrm>
            <a:off x="0" y="0"/>
            <a:ext cx="12204189" cy="3508375"/>
          </a:xfrm>
          <a:solidFill>
            <a:schemeClr val="accent2"/>
          </a:solidFill>
        </p:spPr>
        <p:txBody>
          <a:bodyPr rtlCol="0" anchor="ctr">
            <a:noAutofit/>
          </a:bodyPr>
          <a:lstStyle>
            <a:lvl1pPr marL="0" indent="0" algn="ctr">
              <a:buNone/>
              <a:defRPr baseline="0">
                <a:solidFill>
                  <a:schemeClr val="bg1"/>
                </a:solidFill>
              </a:defRPr>
            </a:lvl1pPr>
          </a:lstStyle>
          <a:p>
            <a:pPr lvl="0"/>
            <a:r>
              <a:rPr lang="en-US" noProof="0" smtClean="0"/>
              <a:t>Drag picture to placeholder or click icon to add</a:t>
            </a:r>
            <a:endParaRPr lang="en-US" noProof="0" dirty="0"/>
          </a:p>
        </p:txBody>
      </p:sp>
      <p:sp>
        <p:nvSpPr>
          <p:cNvPr id="42" name="Title 3"/>
          <p:cNvSpPr>
            <a:spLocks noGrp="1"/>
          </p:cNvSpPr>
          <p:nvPr>
            <p:ph type="title"/>
          </p:nvPr>
        </p:nvSpPr>
        <p:spPr>
          <a:xfrm>
            <a:off x="576072" y="3922776"/>
            <a:ext cx="11045952" cy="987552"/>
          </a:xfrm>
        </p:spPr>
        <p:txBody>
          <a:bodyPr/>
          <a:lstStyle>
            <a:lvl1pPr>
              <a:defRPr sz="2800" spc="0">
                <a:solidFill>
                  <a:schemeClr val="tx2"/>
                </a:solidFill>
                <a:latin typeface="+mn-lt"/>
              </a:defRPr>
            </a:lvl1pPr>
          </a:lstStyle>
          <a:p>
            <a:r>
              <a:rPr lang="en-US" dirty="0" smtClean="0"/>
              <a:t>Click to edit Master title style</a:t>
            </a:r>
            <a:endParaRPr lang="en-US" dirty="0"/>
          </a:p>
        </p:txBody>
      </p:sp>
      <p:sp>
        <p:nvSpPr>
          <p:cNvPr id="5" name="Text Placeholder 4"/>
          <p:cNvSpPr>
            <a:spLocks noGrp="1"/>
          </p:cNvSpPr>
          <p:nvPr>
            <p:ph type="body" sz="quarter" idx="23"/>
          </p:nvPr>
        </p:nvSpPr>
        <p:spPr>
          <a:xfrm>
            <a:off x="576072" y="5047488"/>
            <a:ext cx="11045952" cy="1216152"/>
          </a:xfrm>
        </p:spPr>
        <p:txBody>
          <a:bodyPr/>
          <a:lstStyle>
            <a:lvl1pPr>
              <a:spcBef>
                <a:spcPts val="1000"/>
              </a:spcBef>
              <a:spcAft>
                <a:spcPts val="0"/>
              </a:spcAft>
              <a:defRPr lang="en-US" spc="-10" smtClean="0">
                <a:solidFill>
                  <a:srgbClr val="7C868D"/>
                </a:solidFill>
              </a:defRPr>
            </a:lvl1pPr>
            <a:lvl2pPr>
              <a:defRPr lang="en-US" spc="-10" smtClean="0">
                <a:solidFill>
                  <a:srgbClr val="7C868D"/>
                </a:solidFill>
              </a:defRPr>
            </a:lvl2pPr>
            <a:lvl3pPr>
              <a:defRPr lang="en-US" spc="-10" smtClean="0">
                <a:solidFill>
                  <a:srgbClr val="7C868D"/>
                </a:solidFill>
              </a:defRPr>
            </a:lvl3pPr>
            <a:lvl4pPr>
              <a:defRPr lang="en-US" spc="-10" smtClean="0">
                <a:solidFill>
                  <a:srgbClr val="7C868D"/>
                </a:solidFill>
              </a:defRPr>
            </a:lvl4pPr>
            <a:lvl5pPr>
              <a:defRPr lang="en-US" spc="-10">
                <a:solidFill>
                  <a:srgbClr val="7C868D"/>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Isosceles Triangle 6"/>
          <p:cNvSpPr>
            <a:spLocks noChangeAspect="1"/>
          </p:cNvSpPr>
          <p:nvPr userDrawn="1"/>
        </p:nvSpPr>
        <p:spPr>
          <a:xfrm flipH="1" flipV="1">
            <a:off x="678355" y="2975236"/>
            <a:ext cx="1589206" cy="1344168"/>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508000" dist="165100" dir="2700000" algn="ctr" rotWithShape="0">
              <a:srgbClr val="000000">
                <a:alpha val="12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smtClean="0">
              <a:solidFill>
                <a:schemeClr val="bg1"/>
              </a:solidFill>
              <a:latin typeface="Salesforce Sans"/>
              <a:ea typeface="ＭＳ Ｐゴシック" charset="0"/>
              <a:cs typeface="ＭＳ Ｐゴシック" charset="0"/>
            </a:endParaRPr>
          </a:p>
        </p:txBody>
      </p:sp>
      <p:sp>
        <p:nvSpPr>
          <p:cNvPr id="9" name="Picture Placeholder 11"/>
          <p:cNvSpPr>
            <a:spLocks noGrp="1"/>
          </p:cNvSpPr>
          <p:nvPr>
            <p:ph type="pic" sz="quarter" idx="20" hasCustomPrompt="1"/>
          </p:nvPr>
        </p:nvSpPr>
        <p:spPr>
          <a:xfrm>
            <a:off x="678355" y="2982189"/>
            <a:ext cx="1586573" cy="1106731"/>
          </a:xfrm>
          <a:prstGeom prst="roundRect">
            <a:avLst>
              <a:gd name="adj" fmla="val 1571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smtClean="0"/>
              <a:t>Drag picture to placeholder click icon to add</a:t>
            </a:r>
            <a:endParaRPr lang="en-US" noProof="0" dirty="0"/>
          </a:p>
        </p:txBody>
      </p:sp>
    </p:spTree>
    <p:extLst>
      <p:ext uri="{BB962C8B-B14F-4D97-AF65-F5344CB8AC3E}">
        <p14:creationId xmlns:p14="http://schemas.microsoft.com/office/powerpoint/2010/main" val="1648530740"/>
      </p:ext>
    </p:extLst>
  </p:cSld>
  <p:clrMapOvr>
    <a:masterClrMapping/>
  </p:clrMapOvr>
  <p:transition xmlns:p14="http://schemas.microsoft.com/office/powerpoint/2010/main" spd="med">
    <p:fade/>
  </p:transition>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hank You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2" name="Shape 118"/>
          <p:cNvSpPr/>
          <p:nvPr/>
        </p:nvSpPr>
        <p:spPr>
          <a:xfrm>
            <a:off x="2830513" y="2051050"/>
            <a:ext cx="6527800" cy="2755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lIns="0" tIns="0" rIns="0" bIns="0" anchor="ctr"/>
          <a:lstStyle>
            <a:lvl1pPr defTabSz="584200">
              <a:defRPr sz="17000" spc="0">
                <a:latin typeface="+mn-lt"/>
                <a:ea typeface="+mn-ea"/>
                <a:cs typeface="+mn-cs"/>
                <a:sym typeface="Salesforce Sans Light"/>
              </a:defRPr>
            </a:lvl1pPr>
          </a:lstStyle>
          <a:p>
            <a:pPr algn="ctr" fontAlgn="auto">
              <a:spcBef>
                <a:spcPts val="0"/>
              </a:spcBef>
              <a:spcAft>
                <a:spcPts val="0"/>
              </a:spcAft>
              <a:defRPr sz="1800" spc="0">
                <a:solidFill>
                  <a:srgbClr val="000000"/>
                </a:solidFill>
              </a:defRPr>
            </a:pPr>
            <a:r>
              <a:rPr lang="en-US" sz="8800" dirty="0">
                <a:solidFill>
                  <a:schemeClr val="bg1"/>
                </a:solidFill>
                <a:latin typeface="+mj-lt"/>
              </a:rPr>
              <a:t>T</a:t>
            </a:r>
            <a:r>
              <a:rPr sz="8800" dirty="0">
                <a:solidFill>
                  <a:schemeClr val="bg1"/>
                </a:solidFill>
                <a:latin typeface="+mj-lt"/>
              </a:rPr>
              <a:t>hank </a:t>
            </a:r>
            <a:r>
              <a:rPr lang="en-US" sz="8800" spc="300" dirty="0">
                <a:solidFill>
                  <a:schemeClr val="bg1"/>
                </a:solidFill>
                <a:latin typeface="+mj-lt"/>
              </a:rPr>
              <a:t>Y</a:t>
            </a:r>
            <a:r>
              <a:rPr sz="8800" spc="300" dirty="0">
                <a:solidFill>
                  <a:schemeClr val="bg1"/>
                </a:solidFill>
                <a:latin typeface="+mj-lt"/>
              </a:rPr>
              <a:t>   u</a:t>
            </a:r>
          </a:p>
        </p:txBody>
      </p:sp>
      <p:sp>
        <p:nvSpPr>
          <p:cNvPr id="6" name="Freeform 2"/>
          <p:cNvSpPr>
            <a:spLocks noChangeArrowheads="1"/>
          </p:cNvSpPr>
          <p:nvPr userDrawn="1"/>
        </p:nvSpPr>
        <p:spPr bwMode="auto">
          <a:xfrm>
            <a:off x="7330161" y="3260294"/>
            <a:ext cx="814832" cy="574198"/>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bg1"/>
          </a:solidFill>
          <a:ln>
            <a:noFill/>
          </a:ln>
          <a:effectLst/>
          <a:extLst/>
        </p:spPr>
        <p:txBody>
          <a:bodyPr wrap="none" anchor="ctr"/>
          <a:lstStyle/>
          <a:p>
            <a:endParaRPr lang="en-US"/>
          </a:p>
        </p:txBody>
      </p:sp>
    </p:spTree>
    <p:extLst>
      <p:ext uri="{BB962C8B-B14F-4D97-AF65-F5344CB8AC3E}">
        <p14:creationId xmlns:p14="http://schemas.microsoft.com/office/powerpoint/2010/main" val="2375365316"/>
      </p:ext>
    </p:extLst>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cxnSp>
        <p:nvCxnSpPr>
          <p:cNvPr id="5" name="Straight Connector 4"/>
          <p:cNvCxnSpPr/>
          <p:nvPr userDrawn="1"/>
        </p:nvCxnSpPr>
        <p:spPr>
          <a:xfrm>
            <a:off x="581025"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02130"/>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7115175" y="2289702"/>
            <a:ext cx="4433888" cy="3538537"/>
          </a:xfrm>
          <a:prstGeom prst="rect">
            <a:avLst/>
          </a:prstGeom>
        </p:spPr>
        <p:txBody>
          <a:bodyPr lIns="121893" tIns="60947" rIns="121893" bIns="60947">
            <a:spAutoFit/>
          </a:bodyPr>
          <a:lstStyle/>
          <a:p>
            <a:pPr defTabSz="542925">
              <a:spcBef>
                <a:spcPts val="800"/>
              </a:spcBef>
            </a:pPr>
            <a:r>
              <a:rPr lang="en-US" sz="1600" b="1">
                <a:solidFill>
                  <a:srgbClr val="00A1E0"/>
                </a:solidFill>
                <a:cs typeface="Salesforce Sans" charset="0"/>
              </a:rPr>
              <a:t>Realigning Guides</a:t>
            </a:r>
            <a:endParaRPr lang="en-US" sz="1600">
              <a:solidFill>
                <a:srgbClr val="00A1E0"/>
              </a:solidFill>
              <a:cs typeface="Salesforce Sans" charset="0"/>
            </a:endParaRPr>
          </a:p>
          <a:p>
            <a:pPr defTabSz="542925">
              <a:spcBef>
                <a:spcPts val="800"/>
              </a:spcBef>
            </a:pPr>
            <a:r>
              <a:rPr lang="en-US" sz="1200">
                <a:solidFill>
                  <a:schemeClr val="accent2"/>
                </a:solidFill>
                <a:cs typeface="Salesforce Sans" charset="0"/>
              </a:rPr>
              <a:t>Guides can can easily be bumped and moved accidentally.  </a:t>
            </a:r>
          </a:p>
          <a:p>
            <a:pPr defTabSz="542925">
              <a:spcBef>
                <a:spcPts val="800"/>
              </a:spcBef>
            </a:pPr>
            <a:r>
              <a:rPr lang="en-US" sz="1200">
                <a:solidFill>
                  <a:schemeClr val="accent2"/>
                </a:solidFill>
                <a:cs typeface="Salesforce Sans" charset="0"/>
              </a:rPr>
              <a:t>This slide layout show you how to reset your guides. </a:t>
            </a:r>
          </a:p>
          <a:p>
            <a:pPr defTabSz="542925">
              <a:spcBef>
                <a:spcPts val="800"/>
              </a:spcBef>
            </a:pPr>
            <a:r>
              <a:rPr lang="en-US" sz="1200" b="1">
                <a:solidFill>
                  <a:schemeClr val="accent2"/>
                </a:solidFill>
                <a:cs typeface="Salesforce Sans" charset="0"/>
              </a:rPr>
              <a:t>NOTE: </a:t>
            </a:r>
            <a:r>
              <a:rPr lang="en-US" sz="120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a:solidFill>
                  <a:schemeClr val="accent2"/>
                </a:solidFill>
                <a:cs typeface="Salesforce Sans" charset="0"/>
              </a:rPr>
              <a:t>Turn on your guides </a:t>
            </a:r>
          </a:p>
          <a:p>
            <a:pPr defTabSz="542925">
              <a:spcBef>
                <a:spcPts val="800"/>
              </a:spcBef>
              <a:buFont typeface="Salesforce Sans" charset="0"/>
              <a:buAutoNum type="arabicPeriod" startAt="2"/>
            </a:pPr>
            <a:r>
              <a:rPr lang="en-US" sz="1200" b="1">
                <a:solidFill>
                  <a:schemeClr val="accent2"/>
                </a:solidFill>
                <a:cs typeface="Salesforce Sans" charset="0"/>
              </a:rPr>
              <a:t>Insert a new slide the using the Guide Layout slide option.</a:t>
            </a:r>
          </a:p>
          <a:p>
            <a:pPr defTabSz="542925">
              <a:spcBef>
                <a:spcPts val="800"/>
              </a:spcBef>
              <a:buFont typeface="Salesforce Sans" charset="0"/>
              <a:buAutoNum type="arabicPeriod" startAt="2"/>
            </a:pPr>
            <a:r>
              <a:rPr lang="en-US" sz="1200" b="1">
                <a:solidFill>
                  <a:schemeClr val="accent2"/>
                </a:solidFill>
                <a:cs typeface="Salesforce Sans" charset="0"/>
              </a:rPr>
              <a:t>Do your guides align with the orange lines in the new slide?  </a:t>
            </a:r>
            <a:r>
              <a:rPr lang="en-US" sz="120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a:solidFill>
                  <a:schemeClr val="accent2"/>
                </a:solidFill>
                <a:cs typeface="Salesforce Sans" charset="0"/>
              </a:rPr>
              <a:t>Once guides are reset, delete the Guide Layout Slide</a:t>
            </a:r>
          </a:p>
          <a:p>
            <a:pPr defTabSz="542925">
              <a:spcBef>
                <a:spcPts val="800"/>
              </a:spcBef>
            </a:pPr>
            <a:endParaRPr lang="en-US" sz="1300">
              <a:solidFill>
                <a:schemeClr val="accent2"/>
              </a:solidFill>
              <a:cs typeface="Salesforce Sans" charset="0"/>
            </a:endParaRPr>
          </a:p>
          <a:p>
            <a:pPr defTabSz="542925">
              <a:spcBef>
                <a:spcPts val="800"/>
              </a:spcBef>
            </a:pPr>
            <a:endParaRPr lang="en-US" sz="1300">
              <a:solidFill>
                <a:schemeClr val="accent2"/>
              </a:solidFill>
              <a:cs typeface="Salesforce Sans" charset="0"/>
            </a:endParaRPr>
          </a:p>
        </p:txBody>
      </p:sp>
      <p:sp>
        <p:nvSpPr>
          <p:cNvPr id="12" name="Right Arrow 11"/>
          <p:cNvSpPr/>
          <p:nvPr userDrawn="1"/>
        </p:nvSpPr>
        <p:spPr>
          <a:xfrm rot="8100000" flipH="1">
            <a:off x="11244280"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5"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79"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5"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6" name="Content Placeholder 16"/>
          <p:cNvSpPr txBox="1">
            <a:spLocks/>
          </p:cNvSpPr>
          <p:nvPr userDrawn="1"/>
        </p:nvSpPr>
        <p:spPr>
          <a:xfrm>
            <a:off x="1117600" y="2289702"/>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a:solidFill>
                  <a:schemeClr val="accent1"/>
                </a:solidFill>
                <a:latin typeface="Salesforce Sans"/>
                <a:cs typeface="Salesforce Sans"/>
              </a:rPr>
              <a:t/>
            </a: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3" y="1776413"/>
            <a:ext cx="3659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tx2"/>
                </a:solidFill>
              </a:rPr>
              <a:t>The left and right top and bottom corners only area you should work within on your slides.</a:t>
            </a:r>
          </a:p>
        </p:txBody>
      </p:sp>
      <p:cxnSp>
        <p:nvCxnSpPr>
          <p:cNvPr id="18" name="Straight Connector 17"/>
          <p:cNvCxnSpPr/>
          <p:nvPr userDrawn="1"/>
        </p:nvCxnSpPr>
        <p:spPr>
          <a:xfrm rot="16200000">
            <a:off x="6094413" y="-5414963"/>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16200000">
            <a:off x="6094413" y="-4626507"/>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427037"/>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7122510"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rgbClr val="00A1E0"/>
                </a:solidFill>
                <a:latin typeface="+mn-lt"/>
                <a:ea typeface="+mn-ea"/>
                <a:cs typeface="Salesforce Sans" charset="0"/>
              </a:rPr>
              <a:t>How to Create</a:t>
            </a:r>
            <a:r>
              <a:rPr lang="en-US" sz="1600" b="1" kern="1200" baseline="0" dirty="0">
                <a:solidFill>
                  <a:srgbClr val="00A1E0"/>
                </a:solidFill>
                <a:latin typeface="+mn-lt"/>
                <a:ea typeface="+mn-ea"/>
                <a:cs typeface="Salesforce Sans" charset="0"/>
              </a:rPr>
              <a:t> a New Guide Line</a:t>
            </a:r>
            <a:endParaRPr lang="en-US" sz="1600" b="1" kern="1200" dirty="0">
              <a:solidFill>
                <a:srgbClr val="00A1E0"/>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0"/>
            <a:ext cx="11617326" cy="990119"/>
          </a:xfrm>
          <a:prstGeom prst="rect">
            <a:avLst/>
          </a:prstGeom>
          <a:effectLst/>
        </p:spPr>
        <p:txBody>
          <a:bodyPr rtlCol="0">
            <a:noAutofit/>
          </a:bodyPr>
          <a:lstStyle>
            <a:lvl1pPr>
              <a:lnSpc>
                <a:spcPct val="95000"/>
              </a:lnSpc>
              <a:defRPr/>
            </a:lvl1pPr>
          </a:lstStyle>
          <a:p>
            <a:r>
              <a:rPr lang="en-US" smtClean="0"/>
              <a:t>Drawing Guide Placement and Realignment Tool (Margins)</a:t>
            </a:r>
            <a:endParaRPr lang="en-US" dirty="0"/>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Column w/out First Level Bullet">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0939" y="190500"/>
            <a:ext cx="11274663" cy="10287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10" name="Content Placeholder 2"/>
          <p:cNvSpPr>
            <a:spLocks noGrp="1"/>
          </p:cNvSpPr>
          <p:nvPr>
            <p:ph idx="1"/>
          </p:nvPr>
        </p:nvSpPr>
        <p:spPr>
          <a:xfrm>
            <a:off x="507868" y="1219200"/>
            <a:ext cx="11274663" cy="5029200"/>
          </a:xfrm>
          <a:prstGeom prst="rect">
            <a:avLst/>
          </a:prstGeom>
        </p:spPr>
        <p:txBody>
          <a:bodyPr lIns="91440">
            <a:normAutofit/>
          </a:bodyPr>
          <a:lstStyle>
            <a:lvl1pPr marL="0" indent="0">
              <a:spcBef>
                <a:spcPts val="900"/>
              </a:spcBef>
              <a:buFont typeface="Wingdings" pitchFamily="2" charset="2"/>
              <a:buNone/>
              <a:defRPr sz="2000"/>
            </a:lvl1pPr>
            <a:lvl2pPr marL="231775" indent="-231775">
              <a:spcBef>
                <a:spcPts val="900"/>
              </a:spcBef>
              <a:buFont typeface="Wingdings" pitchFamily="2" charset="2"/>
              <a:buChar char="§"/>
              <a:defRPr sz="2000"/>
            </a:lvl2pPr>
            <a:lvl3pPr marL="457200" indent="-225425">
              <a:spcBef>
                <a:spcPts val="900"/>
              </a:spcBef>
              <a:buFont typeface="Arial" pitchFamily="34" charset="0"/>
              <a:buChar char="–"/>
              <a:defRPr sz="2000"/>
            </a:lvl3pPr>
            <a:lvl4pPr marL="688975" indent="-231775">
              <a:spcBef>
                <a:spcPts val="900"/>
              </a:spcBef>
              <a:buFont typeface="Arial" pitchFamily="34" charset="0"/>
              <a:buChar char="•"/>
              <a:defRPr sz="2000"/>
            </a:lvl4pPr>
            <a:lvl5pPr marL="914400" indent="-225425">
              <a:spcBef>
                <a:spcPts val="900"/>
              </a:spcBef>
              <a:buFont typeface="Arial" pitchFamily="34" charset="0"/>
              <a:buChar cha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Slide Number Placeholder 13"/>
          <p:cNvSpPr>
            <a:spLocks noGrp="1"/>
          </p:cNvSpPr>
          <p:nvPr>
            <p:ph type="sldNum" sz="quarter" idx="4"/>
          </p:nvPr>
        </p:nvSpPr>
        <p:spPr>
          <a:xfrm>
            <a:off x="10055781" y="6477001"/>
            <a:ext cx="812588" cy="228600"/>
          </a:xfrm>
          <a:prstGeom prst="rect">
            <a:avLst/>
          </a:prstGeom>
        </p:spPr>
        <p:txBody>
          <a:bodyPr vert="horz" lIns="91440" tIns="45720" rIns="91440" bIns="45720" rtlCol="0" anchor="t" anchorCtr="0"/>
          <a:lstStyle>
            <a:lvl1pPr algn="r">
              <a:defRPr sz="900">
                <a:solidFill>
                  <a:schemeClr val="tx1"/>
                </a:solidFill>
              </a:defRPr>
            </a:lvl1pPr>
          </a:lstStyle>
          <a:p>
            <a:fld id="{D8CE1C93-6442-4728-BDA3-6BAA94AAB231}" type="slidenum">
              <a:rPr lang="en-US" smtClean="0"/>
              <a:pPr/>
              <a:t>‹#›</a:t>
            </a:fld>
            <a:endParaRPr lang="en-US" dirty="0"/>
          </a:p>
        </p:txBody>
      </p:sp>
    </p:spTree>
    <p:extLst>
      <p:ext uri="{BB962C8B-B14F-4D97-AF65-F5344CB8AC3E}">
        <p14:creationId xmlns:p14="http://schemas.microsoft.com/office/powerpoint/2010/main" val="67688716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t="5483" b="-5483"/>
          <a:stretch/>
        </p:blipFill>
        <p:spPr>
          <a:xfrm>
            <a:off x="0" y="0"/>
            <a:ext cx="12188825" cy="6856214"/>
          </a:xfrm>
          <a:prstGeom prst="rect">
            <a:avLst/>
          </a:prstGeom>
        </p:spPr>
      </p:pic>
      <p:sp>
        <p:nvSpPr>
          <p:cNvPr id="14" name="Rectangle 13"/>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457199"/>
            <a:ext cx="10058400" cy="2750771"/>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3145536"/>
            <a:ext cx="1002182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p:nvPr>
        </p:nvSpPr>
        <p:spPr>
          <a:xfrm>
            <a:off x="914400" y="4434840"/>
            <a:ext cx="7464056"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dirty="0"/>
              <a:t>Click to edit Master text styles</a:t>
            </a:r>
          </a:p>
          <a:p>
            <a:pPr lvl="1"/>
            <a:r>
              <a:rPr lang="en-US" dirty="0"/>
              <a:t>Second level</a:t>
            </a:r>
          </a:p>
        </p:txBody>
      </p:sp>
      <p:sp>
        <p:nvSpPr>
          <p:cNvPr id="11" name="Text Placeholder 6"/>
          <p:cNvSpPr>
            <a:spLocks noGrp="1"/>
          </p:cNvSpPr>
          <p:nvPr>
            <p:ph type="body" sz="quarter" idx="16"/>
          </p:nvPr>
        </p:nvSpPr>
        <p:spPr bwMode="invGray">
          <a:xfrm>
            <a:off x="914400" y="5285232"/>
            <a:ext cx="746405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Click to edit Master text styles</a:t>
            </a:r>
          </a:p>
        </p:txBody>
      </p:sp>
      <p:pic>
        <p:nvPicPr>
          <p:cNvPr id="10" name="Picture 9"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27393" y="4951998"/>
            <a:ext cx="1563939" cy="1094763"/>
          </a:xfrm>
          <a:prstGeom prst="rect">
            <a:avLst/>
          </a:prstGeom>
        </p:spPr>
      </p:pic>
    </p:spTree>
    <p:extLst>
      <p:ext uri="{BB962C8B-B14F-4D97-AF65-F5344CB8AC3E}">
        <p14:creationId xmlns:p14="http://schemas.microsoft.com/office/powerpoint/2010/main" val="1584500219"/>
      </p:ext>
    </p:extLst>
  </p:cSld>
  <p:clrMapOvr>
    <a:masterClrMapping/>
  </p:clrMapOvr>
  <p:transition xmlns:p14="http://schemas.microsoft.com/office/powerpoint/2010/main" spd="med">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4" name="Picture 13"/>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userDrawn="1"/>
        </p:nvSpPr>
        <p:spPr>
          <a:xfrm>
            <a:off x="457136" y="2648339"/>
            <a:ext cx="11274552" cy="3752461"/>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latin typeface="Salesforce Sans"/>
              <a:cs typeface="Salesforce Sans"/>
            </a:endParaRPr>
          </a:p>
        </p:txBody>
      </p:sp>
      <p:sp>
        <p:nvSpPr>
          <p:cNvPr id="2" name="Title 1"/>
          <p:cNvSpPr>
            <a:spLocks noGrp="1"/>
          </p:cNvSpPr>
          <p:nvPr>
            <p:ph type="ctrTitle"/>
          </p:nvPr>
        </p:nvSpPr>
        <p:spPr>
          <a:xfrm>
            <a:off x="896112" y="535616"/>
            <a:ext cx="8183720" cy="2026591"/>
          </a:xfrm>
        </p:spPr>
        <p:txBody>
          <a:bodyPr anchor="b">
            <a:noAutofit/>
          </a:bodyPr>
          <a:lstStyle>
            <a:lvl1pPr algn="l">
              <a:lnSpc>
                <a:spcPct val="90000"/>
              </a:lnSpc>
              <a:defRPr sz="48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2696772"/>
            <a:ext cx="7464056" cy="431439"/>
          </a:xfrm>
          <a:prstGeom prst="rect">
            <a:avLst/>
          </a:prstGeom>
        </p:spPr>
        <p:txBody>
          <a:bodyPr anchor="b">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p:nvPr>
        </p:nvSpPr>
        <p:spPr>
          <a:xfrm>
            <a:off x="914400" y="5032698"/>
            <a:ext cx="7464056" cy="607851"/>
          </a:xfrm>
          <a:prstGeom prst="rect">
            <a:avLst/>
          </a:prstGeom>
        </p:spPr>
        <p:txBody>
          <a:bodyPr/>
          <a:lstStyle>
            <a:lvl1pPr>
              <a:lnSpc>
                <a:spcPct val="100000"/>
              </a:lnSpc>
              <a:spcBef>
                <a:spcPts val="0"/>
              </a:spcBef>
              <a:spcAft>
                <a:spcPts val="0"/>
              </a:spcAft>
              <a:buNone/>
              <a:defRPr sz="1800" baseline="0">
                <a:solidFill>
                  <a:schemeClr val="bg1"/>
                </a:solidFill>
              </a:defRPr>
            </a:lvl1pPr>
            <a:lvl2pPr marL="0" indent="0">
              <a:spcBef>
                <a:spcPts val="0"/>
              </a:spcBef>
              <a:spcAft>
                <a:spcPts val="0"/>
              </a:spcAft>
              <a:buNone/>
              <a:defRPr>
                <a:solidFill>
                  <a:schemeClr val="bg1"/>
                </a:solidFill>
              </a:defRPr>
            </a:lvl2pPr>
          </a:lstStyle>
          <a:p>
            <a:pPr lvl="0"/>
            <a:r>
              <a:rPr lang="en-US" dirty="0"/>
              <a:t>Click to edit Master text styles</a:t>
            </a:r>
          </a:p>
          <a:p>
            <a:pPr lvl="1"/>
            <a:r>
              <a:rPr lang="en-US" dirty="0"/>
              <a:t>Second level</a:t>
            </a:r>
          </a:p>
        </p:txBody>
      </p:sp>
      <p:sp>
        <p:nvSpPr>
          <p:cNvPr id="11" name="Text Placeholder 6"/>
          <p:cNvSpPr>
            <a:spLocks noGrp="1"/>
          </p:cNvSpPr>
          <p:nvPr>
            <p:ph type="body" sz="quarter" idx="16"/>
          </p:nvPr>
        </p:nvSpPr>
        <p:spPr bwMode="invGray">
          <a:xfrm>
            <a:off x="914400" y="5645856"/>
            <a:ext cx="7464056" cy="610200"/>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1285" y="1639753"/>
            <a:ext cx="2688020" cy="2926199"/>
          </a:xfrm>
          <a:prstGeom prst="rect">
            <a:avLst/>
          </a:prstGeom>
        </p:spPr>
      </p:pic>
    </p:spTree>
    <p:extLst>
      <p:ext uri="{BB962C8B-B14F-4D97-AF65-F5344CB8AC3E}">
        <p14:creationId xmlns:p14="http://schemas.microsoft.com/office/powerpoint/2010/main" val="3522293609"/>
      </p:ext>
    </p:extLst>
  </p:cSld>
  <p:clrMapOvr>
    <a:masterClrMapping/>
  </p:clrMapOvr>
  <p:transition xmlns:p14="http://schemas.microsoft.com/office/powerpoint/2010/main" spd="med">
    <p:fade/>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3"/>
          </p:nvPr>
        </p:nvSpPr>
        <p:spPr>
          <a:xfrm>
            <a:off x="577851" y="6554117"/>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723586741"/>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_MtnFooter">
    <p:spTree>
      <p:nvGrpSpPr>
        <p:cNvPr id="1" name=""/>
        <p:cNvGrpSpPr/>
        <p:nvPr/>
      </p:nvGrpSpPr>
      <p:grpSpPr>
        <a:xfrm>
          <a:off x="0" y="0"/>
          <a:ext cx="0" cy="0"/>
          <a:chOff x="0" y="0"/>
          <a:chExt cx="0" cy="0"/>
        </a:xfrm>
      </p:grpSpPr>
      <p:grpSp>
        <p:nvGrpSpPr>
          <p:cNvPr id="104" name="Group 103"/>
          <p:cNvGrpSpPr/>
          <p:nvPr userDrawn="1"/>
        </p:nvGrpSpPr>
        <p:grpSpPr>
          <a:xfrm>
            <a:off x="389" y="6142153"/>
            <a:ext cx="12198206" cy="733518"/>
            <a:chOff x="389" y="6150391"/>
            <a:chExt cx="12198206" cy="733518"/>
          </a:xfrm>
        </p:grpSpPr>
        <p:sp>
          <p:nvSpPr>
            <p:cNvPr id="105"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6"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09"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0"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1"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2"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3"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5"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6"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9"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0"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5"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6"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9"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0"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1"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3"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5"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6"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9"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0"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6" name="Group 145"/>
            <p:cNvGrpSpPr/>
            <p:nvPr/>
          </p:nvGrpSpPr>
          <p:grpSpPr>
            <a:xfrm>
              <a:off x="730738" y="6295020"/>
              <a:ext cx="3468806" cy="587434"/>
              <a:chOff x="635957" y="6252598"/>
              <a:chExt cx="3682207" cy="623572"/>
            </a:xfrm>
          </p:grpSpPr>
          <p:sp>
            <p:nvSpPr>
              <p:cNvPr id="201"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202"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47"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8" name="Group 147"/>
            <p:cNvGrpSpPr/>
            <p:nvPr/>
          </p:nvGrpSpPr>
          <p:grpSpPr>
            <a:xfrm>
              <a:off x="4486591" y="6543404"/>
              <a:ext cx="2002435" cy="339050"/>
              <a:chOff x="4486591" y="6531402"/>
              <a:chExt cx="2002435" cy="339050"/>
            </a:xfrm>
          </p:grpSpPr>
          <p:sp>
            <p:nvSpPr>
              <p:cNvPr id="150"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2"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49"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03" name="Footer Placeholder 3"/>
          <p:cNvSpPr>
            <a:spLocks noGrp="1"/>
          </p:cNvSpPr>
          <p:nvPr userDrawn="1">
            <p:ph type="ftr" sz="quarter" idx="3"/>
          </p:nvPr>
        </p:nvSpPr>
        <p:spPr>
          <a:xfrm>
            <a:off x="577851" y="6545879"/>
            <a:ext cx="10587082" cy="181067"/>
          </a:xfrm>
          <a:prstGeom prst="rect">
            <a:avLst/>
          </a:prstGeom>
        </p:spPr>
        <p:txBody>
          <a:bodyPr vert="horz" lIns="0" tIns="0" rIns="0" bIns="0" rtlCol="0" anchor="t"/>
          <a:lstStyle>
            <a:lvl1pPr algn="l" fontAlgn="auto">
              <a:spcBef>
                <a:spcPts val="0"/>
              </a:spcBef>
              <a:spcAft>
                <a:spcPts val="0"/>
              </a:spcAft>
              <a:defRPr sz="1000" spc="0" dirty="0">
                <a:solidFill>
                  <a:srgbClr val="FFFFFF"/>
                </a:solidFill>
                <a:latin typeface="+mn-lt"/>
                <a:ea typeface="+mn-ea"/>
                <a:cs typeface="+mn-cs"/>
              </a:defRPr>
            </a:lvl1pPr>
          </a:lstStyle>
          <a:p>
            <a:endParaRPr lang="en-US" dirty="0"/>
          </a:p>
        </p:txBody>
      </p:sp>
    </p:spTree>
    <p:extLst>
      <p:ext uri="{BB962C8B-B14F-4D97-AF65-F5344CB8AC3E}">
        <p14:creationId xmlns:p14="http://schemas.microsoft.com/office/powerpoint/2010/main" val="3115063390"/>
      </p:ext>
    </p:extLst>
  </p:cSld>
  <p:clrMapOvr>
    <a:masterClrMapping/>
  </p:clrMapOvr>
  <p:transition xmlns:p14="http://schemas.microsoft.com/office/powerpoint/2010/main" spd="med">
    <p:fade/>
  </p:transition>
  <p:extLst mod="1">
    <p:ext uri="{DCECCB84-F9BA-43D5-87BE-67443E8EF086}">
      <p15:sldGuideLst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2">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985921464"/>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theme" Target="../theme/theme1.xml"/><Relationship Id="rId48" Type="http://schemas.openxmlformats.org/officeDocument/2006/relationships/image" Target="../media/image1.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6"/>
          <p:cNvSpPr>
            <a:spLocks noGrp="1"/>
          </p:cNvSpPr>
          <p:nvPr>
            <p:ph type="body" idx="1"/>
          </p:nvPr>
        </p:nvSpPr>
        <p:spPr bwMode="auto">
          <a:xfrm>
            <a:off x="571500" y="1762125"/>
            <a:ext cx="110458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0" y="63500"/>
            <a:ext cx="110458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33" name="Footer Placeholder 3"/>
          <p:cNvSpPr>
            <a:spLocks noGrp="1"/>
          </p:cNvSpPr>
          <p:nvPr>
            <p:ph type="ftr" sz="quarter" idx="3"/>
          </p:nvPr>
        </p:nvSpPr>
        <p:spPr>
          <a:xfrm>
            <a:off x="577851" y="6545046"/>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pic>
        <p:nvPicPr>
          <p:cNvPr id="1032" name="Picture 7" descr="Salesforce Logo.png"/>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alesforce Logo.png"/>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 id="2147483908" r:id="rId2"/>
    <p:sldLayoutId id="2147483972" r:id="rId3"/>
    <p:sldLayoutId id="2147483910" r:id="rId4"/>
    <p:sldLayoutId id="2147483911" r:id="rId5"/>
    <p:sldLayoutId id="2147483949" r:id="rId6"/>
    <p:sldLayoutId id="2147483912" r:id="rId7"/>
    <p:sldLayoutId id="2147483973" r:id="rId8"/>
    <p:sldLayoutId id="2147483913" r:id="rId9"/>
    <p:sldLayoutId id="2147483974" r:id="rId10"/>
    <p:sldLayoutId id="2147483914" r:id="rId11"/>
    <p:sldLayoutId id="2147483984" r:id="rId12"/>
    <p:sldLayoutId id="2147483986" r:id="rId13"/>
    <p:sldLayoutId id="2147483915" r:id="rId14"/>
    <p:sldLayoutId id="2147483916" r:id="rId15"/>
    <p:sldLayoutId id="2147483919" r:id="rId16"/>
    <p:sldLayoutId id="2147483920" r:id="rId17"/>
    <p:sldLayoutId id="2147483921" r:id="rId18"/>
    <p:sldLayoutId id="2147483976" r:id="rId19"/>
    <p:sldLayoutId id="2147483994" r:id="rId20"/>
    <p:sldLayoutId id="2147483922" r:id="rId21"/>
    <p:sldLayoutId id="2147483995" r:id="rId22"/>
    <p:sldLayoutId id="2147483923" r:id="rId23"/>
    <p:sldLayoutId id="2147483960" r:id="rId24"/>
    <p:sldLayoutId id="2147483961" r:id="rId25"/>
    <p:sldLayoutId id="2147483925" r:id="rId26"/>
    <p:sldLayoutId id="2147483998" r:id="rId27"/>
    <p:sldLayoutId id="2147483924" r:id="rId28"/>
    <p:sldLayoutId id="2147483983" r:id="rId29"/>
    <p:sldLayoutId id="2147483987" r:id="rId30"/>
    <p:sldLayoutId id="2147483992" r:id="rId31"/>
    <p:sldLayoutId id="2147483988" r:id="rId32"/>
    <p:sldLayoutId id="2147483929" r:id="rId33"/>
    <p:sldLayoutId id="2147483993" r:id="rId34"/>
    <p:sldLayoutId id="2147483928" r:id="rId35"/>
    <p:sldLayoutId id="2147483958" r:id="rId36"/>
    <p:sldLayoutId id="2147483959" r:id="rId37"/>
    <p:sldLayoutId id="2147483932" r:id="rId38"/>
    <p:sldLayoutId id="2147483934" r:id="rId39"/>
    <p:sldLayoutId id="2147483935" r:id="rId40"/>
    <p:sldLayoutId id="2147483940" r:id="rId41"/>
    <p:sldLayoutId id="2147483945" r:id="rId42"/>
    <p:sldLayoutId id="2147483990" r:id="rId43"/>
    <p:sldLayoutId id="2147483938" r:id="rId44"/>
    <p:sldLayoutId id="2147483991" r:id="rId45"/>
    <p:sldLayoutId id="2147483999" r:id="rId46"/>
  </p:sldLayoutIdLst>
  <p:transition xmlns:p14="http://schemas.microsoft.com/office/powerpoint/2010/main" spd="med">
    <p:fade/>
  </p:transition>
  <p:timing>
    <p:tnLst>
      <p:par>
        <p:cTn xmlns:p14="http://schemas.microsoft.com/office/powerpoint/2010/main" id="1" dur="indefinite" restart="never" nodeType="tmRoot"/>
      </p:par>
    </p:tnLst>
  </p:timing>
  <p:hf sldNum="0" hdr="0" dt="0"/>
  <p:txStyles>
    <p:titleStyle>
      <a:lvl1pPr algn="l" rtl="0" eaLnBrk="1" fontAlgn="base" hangingPunct="1">
        <a:lnSpc>
          <a:spcPct val="95000"/>
        </a:lnSpc>
        <a:spcBef>
          <a:spcPct val="0"/>
        </a:spcBef>
        <a:spcAft>
          <a:spcPct val="0"/>
        </a:spcAft>
        <a:defRPr lang="en-US" sz="3200" kern="1200" dirty="0">
          <a:solidFill>
            <a:schemeClr val="accent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png"/><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eltoro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Andrés Pérez</a:t>
            </a:r>
          </a:p>
          <a:p>
            <a:r>
              <a:rPr lang="en-US" dirty="0"/>
              <a:t>Master Technical Instructor, Salesforce </a:t>
            </a:r>
            <a:r>
              <a:rPr lang="en-US" dirty="0" smtClean="0"/>
              <a:t>University</a:t>
            </a:r>
            <a:endParaRPr lang="en-US" dirty="0"/>
          </a:p>
        </p:txBody>
      </p:sp>
      <p:sp>
        <p:nvSpPr>
          <p:cNvPr id="3" name="Text Placeholder 2"/>
          <p:cNvSpPr>
            <a:spLocks noGrp="1"/>
          </p:cNvSpPr>
          <p:nvPr>
            <p:ph type="body" sz="quarter" idx="16"/>
          </p:nvPr>
        </p:nvSpPr>
        <p:spPr/>
        <p:txBody>
          <a:bodyPr/>
          <a:lstStyle/>
          <a:p>
            <a:r>
              <a:rPr lang="en-US" dirty="0" smtClean="0"/>
              <a:t>@ELTOROIT</a:t>
            </a:r>
            <a:endParaRPr lang="en-US" dirty="0"/>
          </a:p>
        </p:txBody>
      </p:sp>
      <p:sp>
        <p:nvSpPr>
          <p:cNvPr id="4" name="Title 3"/>
          <p:cNvSpPr>
            <a:spLocks noGrp="1"/>
          </p:cNvSpPr>
          <p:nvPr>
            <p:ph type="ctrTitle"/>
          </p:nvPr>
        </p:nvSpPr>
        <p:spPr>
          <a:xfrm>
            <a:off x="562424" y="823981"/>
            <a:ext cx="11065468" cy="2447077"/>
          </a:xfrm>
        </p:spPr>
        <p:txBody>
          <a:bodyPr/>
          <a:lstStyle/>
          <a:p>
            <a:r>
              <a:rPr lang="en-US" dirty="0" smtClean="0"/>
              <a:t>UI Development: Visualforce and Lightning Components</a:t>
            </a:r>
            <a:endParaRPr lang="en-US" dirty="0"/>
          </a:p>
        </p:txBody>
      </p:sp>
      <p:sp>
        <p:nvSpPr>
          <p:cNvPr id="5" name="Subtitle 4"/>
          <p:cNvSpPr>
            <a:spLocks noGrp="1"/>
          </p:cNvSpPr>
          <p:nvPr>
            <p:ph type="subTitle" idx="1"/>
          </p:nvPr>
        </p:nvSpPr>
        <p:spPr>
          <a:xfrm>
            <a:off x="562424" y="3465361"/>
            <a:ext cx="11065468" cy="529086"/>
          </a:xfrm>
        </p:spPr>
        <p:txBody>
          <a:bodyPr/>
          <a:lstStyle/>
          <a:p>
            <a:r>
              <a:rPr lang="en-US" dirty="0" smtClean="0"/>
              <a:t>What you must know</a:t>
            </a:r>
            <a:r>
              <a:rPr lang="is-IS" dirty="0" smtClean="0"/>
              <a:t>…</a:t>
            </a:r>
            <a:endParaRPr lang="en-US" dirty="0"/>
          </a:p>
        </p:txBody>
      </p:sp>
    </p:spTree>
    <p:extLst>
      <p:ext uri="{BB962C8B-B14F-4D97-AF65-F5344CB8AC3E}">
        <p14:creationId xmlns:p14="http://schemas.microsoft.com/office/powerpoint/2010/main" val="332582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2a </a:t>
            </a:r>
            <a:r>
              <a:rPr lang="en-US" dirty="0"/>
              <a:t>(DS02: Let's get some data)</a:t>
            </a:r>
          </a:p>
        </p:txBody>
      </p:sp>
      <p:sp>
        <p:nvSpPr>
          <p:cNvPr id="4" name="Text Placeholder 3"/>
          <p:cNvSpPr>
            <a:spLocks noGrp="1"/>
          </p:cNvSpPr>
          <p:nvPr>
            <p:ph type="body" sz="quarter" idx="16"/>
          </p:nvPr>
        </p:nvSpPr>
        <p:spPr/>
        <p:txBody>
          <a:bodyPr/>
          <a:lstStyle/>
          <a:p>
            <a:pPr>
              <a:buNone/>
            </a:pPr>
            <a:r>
              <a:rPr lang="en-US" dirty="0" smtClean="0"/>
              <a:t>Visualforce code</a:t>
            </a:r>
            <a:endParaRPr lang="en-US" dirty="0"/>
          </a:p>
        </p:txBody>
      </p:sp>
      <p:sp>
        <p:nvSpPr>
          <p:cNvPr id="5" name="Footer Placeholder 4"/>
          <p:cNvSpPr>
            <a:spLocks noGrp="1"/>
          </p:cNvSpPr>
          <p:nvPr>
            <p:ph type="ftr" sz="quarter" idx="3"/>
          </p:nvPr>
        </p:nvSpPr>
        <p:spPr/>
        <p:txBody>
          <a:bodyPr/>
          <a:lstStyle/>
          <a:p>
            <a:endParaRPr lang="en-US" dirty="0"/>
          </a:p>
        </p:txBody>
      </p:sp>
      <p:pic>
        <p:nvPicPr>
          <p:cNvPr id="11" name="Content Placeholder 10"/>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71500" y="1901759"/>
            <a:ext cx="11045825" cy="3948245"/>
          </a:xfrm>
          <a:prstGeom prst="rect">
            <a:avLst/>
          </a:prstGeom>
        </p:spPr>
      </p:pic>
      <p:sp>
        <p:nvSpPr>
          <p:cNvPr id="16" name="Rectangle 15"/>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a:buChar char="•"/>
            </a:pPr>
            <a:r>
              <a:rPr lang="en-US" sz="2800" dirty="0" smtClean="0">
                <a:ln>
                  <a:solidFill>
                    <a:schemeClr val="bg1"/>
                  </a:solidFill>
                </a:ln>
                <a:solidFill>
                  <a:schemeClr val="bg1"/>
                </a:solidFill>
                <a:latin typeface="Salesforce Sans"/>
                <a:cs typeface="Salesforce Sans"/>
              </a:rPr>
              <a:t>Standard controllers will help write less Apex</a:t>
            </a:r>
          </a:p>
          <a:p>
            <a:pPr marL="457200" indent="-457200">
              <a:buFont typeface="Arial"/>
              <a:buChar char="•"/>
            </a:pPr>
            <a:r>
              <a:rPr lang="en-US" sz="2800" dirty="0" smtClean="0">
                <a:ln>
                  <a:solidFill>
                    <a:schemeClr val="bg1"/>
                  </a:solidFill>
                </a:ln>
                <a:solidFill>
                  <a:schemeClr val="bg1"/>
                </a:solidFill>
                <a:latin typeface="Salesforce Sans"/>
                <a:cs typeface="Salesforce Sans"/>
              </a:rPr>
              <a:t>Available for custom and standard </a:t>
            </a:r>
            <a:r>
              <a:rPr lang="en-US" sz="2800" dirty="0" err="1" smtClean="0">
                <a:ln>
                  <a:solidFill>
                    <a:schemeClr val="bg1"/>
                  </a:solidFill>
                </a:ln>
                <a:solidFill>
                  <a:schemeClr val="bg1"/>
                </a:solidFill>
                <a:latin typeface="Salesforce Sans"/>
                <a:cs typeface="Salesforce Sans"/>
              </a:rPr>
              <a:t>sObjects</a:t>
            </a:r>
            <a:endParaRPr lang="en-US" sz="2800" dirty="0">
              <a:ln>
                <a:solidFill>
                  <a:schemeClr val="bg1"/>
                </a:solidFill>
              </a:ln>
              <a:solidFill>
                <a:schemeClr val="bg1"/>
              </a:solidFill>
              <a:latin typeface="Salesforce Sans"/>
              <a:cs typeface="Salesforce Sans"/>
            </a:endParaRPr>
          </a:p>
        </p:txBody>
      </p:sp>
      <p:grpSp>
        <p:nvGrpSpPr>
          <p:cNvPr id="17" name="Group 16"/>
          <p:cNvGrpSpPr/>
          <p:nvPr/>
        </p:nvGrpSpPr>
        <p:grpSpPr>
          <a:xfrm>
            <a:off x="2090530" y="568122"/>
            <a:ext cx="9427371" cy="1656758"/>
            <a:chOff x="2090530" y="568122"/>
            <a:chExt cx="9427371" cy="1656758"/>
          </a:xfrm>
        </p:grpSpPr>
        <p:sp>
          <p:nvSpPr>
            <p:cNvPr id="18" name="Rounded Rectangle 17"/>
            <p:cNvSpPr/>
            <p:nvPr/>
          </p:nvSpPr>
          <p:spPr>
            <a:xfrm>
              <a:off x="2090530" y="1840832"/>
              <a:ext cx="4183270"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9" name="Line Callout 1 18"/>
            <p:cNvSpPr/>
            <p:nvPr/>
          </p:nvSpPr>
          <p:spPr>
            <a:xfrm>
              <a:off x="6190131" y="568122"/>
              <a:ext cx="5327770" cy="944862"/>
            </a:xfrm>
            <a:prstGeom prst="borderCallout1">
              <a:avLst>
                <a:gd name="adj1" fmla="val 99078"/>
                <a:gd name="adj2" fmla="val 3719"/>
                <a:gd name="adj3" fmla="val 136538"/>
                <a:gd name="adj4" fmla="val -14166"/>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Using standard controller</a:t>
              </a:r>
            </a:p>
          </p:txBody>
        </p:sp>
      </p:grpSp>
      <p:grpSp>
        <p:nvGrpSpPr>
          <p:cNvPr id="21" name="Group 20"/>
          <p:cNvGrpSpPr/>
          <p:nvPr/>
        </p:nvGrpSpPr>
        <p:grpSpPr>
          <a:xfrm>
            <a:off x="2738230" y="580822"/>
            <a:ext cx="8780670" cy="3140278"/>
            <a:chOff x="2738230" y="568122"/>
            <a:chExt cx="8780670" cy="3140278"/>
          </a:xfrm>
        </p:grpSpPr>
        <p:sp>
          <p:nvSpPr>
            <p:cNvPr id="22" name="Rounded Rectangle 21"/>
            <p:cNvSpPr/>
            <p:nvPr/>
          </p:nvSpPr>
          <p:spPr>
            <a:xfrm>
              <a:off x="2738230" y="3060032"/>
              <a:ext cx="8780670" cy="64836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3" name="Line Callout 1 22"/>
            <p:cNvSpPr/>
            <p:nvPr/>
          </p:nvSpPr>
          <p:spPr>
            <a:xfrm>
              <a:off x="6190131" y="568122"/>
              <a:ext cx="5327770" cy="944862"/>
            </a:xfrm>
            <a:prstGeom prst="borderCallout1">
              <a:avLst>
                <a:gd name="adj1" fmla="val 99078"/>
                <a:gd name="adj2" fmla="val 23504"/>
                <a:gd name="adj3" fmla="val 262885"/>
                <a:gd name="adj4" fmla="val 29456"/>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Standard controller</a:t>
              </a:r>
            </a:p>
            <a:p>
              <a:pPr algn="ctr"/>
              <a:r>
                <a:rPr lang="en-US" sz="2800" dirty="0" smtClean="0">
                  <a:ln>
                    <a:solidFill>
                      <a:schemeClr val="tx1"/>
                    </a:solidFill>
                  </a:ln>
                  <a:solidFill>
                    <a:schemeClr val="tx1"/>
                  </a:solidFill>
                  <a:latin typeface="Salesforce Sans"/>
                  <a:cs typeface="Salesforce Sans"/>
                </a:rPr>
                <a:t>has action methods</a:t>
              </a:r>
            </a:p>
          </p:txBody>
        </p:sp>
      </p:grpSp>
      <p:grpSp>
        <p:nvGrpSpPr>
          <p:cNvPr id="24" name="Group 23"/>
          <p:cNvGrpSpPr/>
          <p:nvPr/>
        </p:nvGrpSpPr>
        <p:grpSpPr>
          <a:xfrm>
            <a:off x="2730500" y="580822"/>
            <a:ext cx="8787401" cy="4069758"/>
            <a:chOff x="2578100" y="415722"/>
            <a:chExt cx="8787401" cy="4069758"/>
          </a:xfrm>
        </p:grpSpPr>
        <p:sp>
          <p:nvSpPr>
            <p:cNvPr id="25" name="Rounded Rectangle 24"/>
            <p:cNvSpPr/>
            <p:nvPr/>
          </p:nvSpPr>
          <p:spPr>
            <a:xfrm>
              <a:off x="2578100" y="4101432"/>
              <a:ext cx="7327900"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6" name="Line Callout 1 25"/>
            <p:cNvSpPr/>
            <p:nvPr/>
          </p:nvSpPr>
          <p:spPr>
            <a:xfrm>
              <a:off x="6037731" y="415722"/>
              <a:ext cx="5327770" cy="944862"/>
            </a:xfrm>
            <a:prstGeom prst="borderCallout1">
              <a:avLst>
                <a:gd name="adj1" fmla="val 99078"/>
                <a:gd name="adj2" fmla="val 23504"/>
                <a:gd name="adj3" fmla="val 389231"/>
                <a:gd name="adj4" fmla="val 19683"/>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Standard controller</a:t>
              </a:r>
            </a:p>
            <a:p>
              <a:pPr algn="ctr"/>
              <a:r>
                <a:rPr lang="en-US" sz="2800" dirty="0" smtClean="0">
                  <a:ln>
                    <a:solidFill>
                      <a:schemeClr val="tx1"/>
                    </a:solidFill>
                  </a:ln>
                  <a:solidFill>
                    <a:schemeClr val="tx1"/>
                  </a:solidFill>
                  <a:latin typeface="Salesforce Sans"/>
                  <a:cs typeface="Salesforce Sans"/>
                </a:rPr>
                <a:t>has getters and setters</a:t>
              </a:r>
            </a:p>
          </p:txBody>
        </p:sp>
      </p:grpSp>
    </p:spTree>
    <p:extLst>
      <p:ext uri="{BB962C8B-B14F-4D97-AF65-F5344CB8AC3E}">
        <p14:creationId xmlns:p14="http://schemas.microsoft.com/office/powerpoint/2010/main" val="20405775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
                                            <p:txEl>
                                              <p:pRg st="1" end="1"/>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#2b (DS02: But I want Apex!)</a:t>
            </a:r>
          </a:p>
        </p:txBody>
      </p:sp>
      <p:sp>
        <p:nvSpPr>
          <p:cNvPr id="4" name="Text Placeholder 3"/>
          <p:cNvSpPr>
            <a:spLocks noGrp="1"/>
          </p:cNvSpPr>
          <p:nvPr>
            <p:ph type="body" sz="quarter" idx="16"/>
          </p:nvPr>
        </p:nvSpPr>
        <p:spPr/>
        <p:txBody>
          <a:bodyPr/>
          <a:lstStyle/>
          <a:p>
            <a:r>
              <a:rPr lang="en-US" dirty="0"/>
              <a:t>What are we building?</a:t>
            </a:r>
          </a:p>
        </p:txBody>
      </p:sp>
      <p:sp>
        <p:nvSpPr>
          <p:cNvPr id="5" name="Footer Placeholder 4"/>
          <p:cNvSpPr>
            <a:spLocks noGrp="1"/>
          </p:cNvSpPr>
          <p:nvPr>
            <p:ph type="ftr" sz="quarter" idx="3"/>
          </p:nvPr>
        </p:nvSpPr>
        <p:spPr/>
        <p:txBody>
          <a:bodyPr/>
          <a:lstStyle/>
          <a:p>
            <a:endParaRPr lang="en-US" dirty="0"/>
          </a:p>
        </p:txBody>
      </p:sp>
      <p:pic>
        <p:nvPicPr>
          <p:cNvPr id="11" name="Content Placeholder 10"/>
          <p:cNvPicPr>
            <a:picLocks noGrp="1" noChangeAspect="1"/>
          </p:cNvPicPr>
          <p:nvPr>
            <p:ph sz="quarter" idx="10"/>
          </p:nvPr>
        </p:nvPicPr>
        <p:blipFill>
          <a:blip r:embed="rId3">
            <a:extLst>
              <a:ext uri="{28A0092B-C50C-407E-A947-70E740481C1C}">
                <a14:useLocalDpi xmlns:a14="http://schemas.microsoft.com/office/drawing/2010/main" val="0"/>
              </a:ext>
            </a:extLst>
          </a:blip>
          <a:srcRect t="-2" b="-2"/>
          <a:stretch>
            <a:fillRect/>
          </a:stretch>
        </p:blipFill>
        <p:spPr>
          <a:xfrm>
            <a:off x="908050" y="1763713"/>
            <a:ext cx="10372725" cy="4224337"/>
          </a:xfrm>
          <a:prstGeom prst="rect">
            <a:avLst/>
          </a:prstGeom>
        </p:spPr>
      </p:pic>
      <p:sp>
        <p:nvSpPr>
          <p:cNvPr id="13" name="Line Callout 1 12"/>
          <p:cNvSpPr/>
          <p:nvPr/>
        </p:nvSpPr>
        <p:spPr>
          <a:xfrm>
            <a:off x="5162669" y="5422520"/>
            <a:ext cx="5327770" cy="944862"/>
          </a:xfrm>
          <a:prstGeom prst="borderCallout1">
            <a:avLst>
              <a:gd name="adj1" fmla="val -2266"/>
              <a:gd name="adj2" fmla="val 27702"/>
              <a:gd name="adj3" fmla="val -317506"/>
              <a:gd name="adj4" fmla="val 21636"/>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and custom logic</a:t>
            </a:r>
          </a:p>
        </p:txBody>
      </p:sp>
      <p:sp>
        <p:nvSpPr>
          <p:cNvPr id="12" name="Line Callout 1 11"/>
          <p:cNvSpPr/>
          <p:nvPr/>
        </p:nvSpPr>
        <p:spPr>
          <a:xfrm>
            <a:off x="5175369" y="5422520"/>
            <a:ext cx="5327770" cy="944862"/>
          </a:xfrm>
          <a:prstGeom prst="borderCallout1">
            <a:avLst>
              <a:gd name="adj1" fmla="val -922"/>
              <a:gd name="adj2" fmla="val 9824"/>
              <a:gd name="adj3" fmla="val -188472"/>
              <a:gd name="adj4" fmla="val 12578"/>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I want data</a:t>
            </a:r>
            <a:r>
              <a:rPr lang="is-IS" sz="2800" dirty="0" smtClean="0">
                <a:ln>
                  <a:solidFill>
                    <a:schemeClr val="tx1"/>
                  </a:solidFill>
                </a:ln>
                <a:solidFill>
                  <a:schemeClr val="tx1"/>
                </a:solidFill>
                <a:latin typeface="Salesforce Sans"/>
                <a:cs typeface="Salesforce Sans"/>
              </a:rPr>
              <a:t>…</a:t>
            </a:r>
            <a:endParaRPr lang="en-US" sz="2800" dirty="0" smtClean="0">
              <a:ln>
                <a:solidFill>
                  <a:schemeClr val="tx1"/>
                </a:solidFill>
              </a:ln>
              <a:solidFill>
                <a:schemeClr val="tx1"/>
              </a:solidFill>
              <a:latin typeface="Salesforce Sans"/>
              <a:cs typeface="Salesforce Sans"/>
            </a:endParaRPr>
          </a:p>
        </p:txBody>
      </p:sp>
    </p:spTree>
    <p:extLst>
      <p:ext uri="{BB962C8B-B14F-4D97-AF65-F5344CB8AC3E}">
        <p14:creationId xmlns:p14="http://schemas.microsoft.com/office/powerpoint/2010/main" val="2770904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2b </a:t>
            </a:r>
            <a:r>
              <a:rPr lang="en-US" dirty="0"/>
              <a:t>(DS02: </a:t>
            </a:r>
            <a:r>
              <a:rPr lang="en-US" dirty="0" smtClean="0"/>
              <a:t>But I want Apex!)</a:t>
            </a:r>
            <a:endParaRPr lang="en-US" dirty="0"/>
          </a:p>
        </p:txBody>
      </p:sp>
      <p:pic>
        <p:nvPicPr>
          <p:cNvPr id="6" name="Content Placeholder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180113" y="1763998"/>
            <a:ext cx="9828599" cy="4223766"/>
          </a:xfrm>
        </p:spPr>
      </p:pic>
      <p:sp>
        <p:nvSpPr>
          <p:cNvPr id="4" name="Text Placeholder 3"/>
          <p:cNvSpPr>
            <a:spLocks noGrp="1"/>
          </p:cNvSpPr>
          <p:nvPr>
            <p:ph type="body" sz="quarter" idx="16"/>
          </p:nvPr>
        </p:nvSpPr>
        <p:spPr/>
        <p:txBody>
          <a:bodyPr/>
          <a:lstStyle/>
          <a:p>
            <a:r>
              <a:rPr lang="en-US" dirty="0" smtClean="0"/>
              <a:t>Standard Controller + Apex = Extensions !</a:t>
            </a:r>
            <a:endParaRPr lang="en-US" dirty="0"/>
          </a:p>
        </p:txBody>
      </p:sp>
      <p:sp>
        <p:nvSpPr>
          <p:cNvPr id="5" name="Footer Placeholder 4"/>
          <p:cNvSpPr>
            <a:spLocks noGrp="1"/>
          </p:cNvSpPr>
          <p:nvPr>
            <p:ph type="ftr" sz="quarter" idx="3"/>
          </p:nvPr>
        </p:nvSpPr>
        <p:spPr/>
        <p:txBody>
          <a:bodyPr/>
          <a:lstStyle/>
          <a:p>
            <a:endParaRPr lang="en-US" dirty="0"/>
          </a:p>
        </p:txBody>
      </p:sp>
      <p:grpSp>
        <p:nvGrpSpPr>
          <p:cNvPr id="7" name="Group 6"/>
          <p:cNvGrpSpPr/>
          <p:nvPr/>
        </p:nvGrpSpPr>
        <p:grpSpPr>
          <a:xfrm>
            <a:off x="2687430" y="568122"/>
            <a:ext cx="8830471" cy="1517058"/>
            <a:chOff x="2687430" y="568122"/>
            <a:chExt cx="8830471" cy="1517058"/>
          </a:xfrm>
        </p:grpSpPr>
        <p:sp>
          <p:nvSpPr>
            <p:cNvPr id="8" name="Rounded Rectangle 7"/>
            <p:cNvSpPr/>
            <p:nvPr/>
          </p:nvSpPr>
          <p:spPr>
            <a:xfrm>
              <a:off x="2687430" y="1701132"/>
              <a:ext cx="4195970"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9" name="Line Callout 1 8"/>
            <p:cNvSpPr/>
            <p:nvPr/>
          </p:nvSpPr>
          <p:spPr>
            <a:xfrm>
              <a:off x="6190131" y="568122"/>
              <a:ext cx="5327770" cy="944862"/>
            </a:xfrm>
            <a:prstGeom prst="borderCallout1">
              <a:avLst>
                <a:gd name="adj1" fmla="val 99078"/>
                <a:gd name="adj2" fmla="val 3719"/>
                <a:gd name="adj3" fmla="val 116376"/>
                <a:gd name="adj4" fmla="val 1567"/>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Using standard controller</a:t>
              </a:r>
            </a:p>
          </p:txBody>
        </p:sp>
      </p:grpSp>
      <p:grpSp>
        <p:nvGrpSpPr>
          <p:cNvPr id="10" name="Group 9"/>
          <p:cNvGrpSpPr/>
          <p:nvPr/>
        </p:nvGrpSpPr>
        <p:grpSpPr>
          <a:xfrm>
            <a:off x="6190131" y="568122"/>
            <a:ext cx="5327770" cy="1517058"/>
            <a:chOff x="6190131" y="568122"/>
            <a:chExt cx="5327770" cy="1517058"/>
          </a:xfrm>
        </p:grpSpPr>
        <p:sp>
          <p:nvSpPr>
            <p:cNvPr id="11" name="Rounded Rectangle 10"/>
            <p:cNvSpPr/>
            <p:nvPr/>
          </p:nvSpPr>
          <p:spPr>
            <a:xfrm>
              <a:off x="6916530" y="1701132"/>
              <a:ext cx="2443370"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2" name="Line Callout 1 11"/>
            <p:cNvSpPr/>
            <p:nvPr/>
          </p:nvSpPr>
          <p:spPr>
            <a:xfrm>
              <a:off x="6190131" y="568122"/>
              <a:ext cx="5327770" cy="944862"/>
            </a:xfrm>
            <a:prstGeom prst="borderCallout1">
              <a:avLst>
                <a:gd name="adj1" fmla="val 99078"/>
                <a:gd name="adj2" fmla="val 25649"/>
                <a:gd name="adj3" fmla="val 119064"/>
                <a:gd name="adj4" fmla="val 22306"/>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Using extension (Apex)</a:t>
              </a:r>
            </a:p>
          </p:txBody>
        </p:sp>
      </p:grpSp>
      <p:sp>
        <p:nvSpPr>
          <p:cNvPr id="13" name="Rectangle 12"/>
          <p:cNvSpPr/>
          <p:nvPr/>
        </p:nvSpPr>
        <p:spPr>
          <a:xfrm flipH="1" flipV="1">
            <a:off x="1079500" y="3556000"/>
            <a:ext cx="8204200" cy="2387600"/>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nvGrpSpPr>
          <p:cNvPr id="17" name="Group 16"/>
          <p:cNvGrpSpPr/>
          <p:nvPr/>
        </p:nvGrpSpPr>
        <p:grpSpPr>
          <a:xfrm>
            <a:off x="3893930" y="2085180"/>
            <a:ext cx="4244285" cy="1778000"/>
            <a:chOff x="3893930" y="2085180"/>
            <a:chExt cx="4244285" cy="1778000"/>
          </a:xfrm>
        </p:grpSpPr>
        <p:sp>
          <p:nvSpPr>
            <p:cNvPr id="14" name="Rounded Rectangle 13"/>
            <p:cNvSpPr/>
            <p:nvPr/>
          </p:nvSpPr>
          <p:spPr>
            <a:xfrm>
              <a:off x="3893930" y="3479132"/>
              <a:ext cx="1490870"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6" name="Straight Connector 15"/>
            <p:cNvCxnSpPr>
              <a:endCxn id="11" idx="2"/>
            </p:cNvCxnSpPr>
            <p:nvPr/>
          </p:nvCxnSpPr>
          <p:spPr>
            <a:xfrm flipV="1">
              <a:off x="4635500" y="2085180"/>
              <a:ext cx="3502715" cy="1369220"/>
            </a:xfrm>
            <a:prstGeom prst="line">
              <a:avLst/>
            </a:prstGeom>
            <a:ln w="25400" cmpd="sng">
              <a:solidFill>
                <a:schemeClr val="accent4">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696830" y="555422"/>
            <a:ext cx="9821071" cy="3650658"/>
            <a:chOff x="1544430" y="403022"/>
            <a:chExt cx="9821071" cy="3650658"/>
          </a:xfrm>
        </p:grpSpPr>
        <p:sp>
          <p:nvSpPr>
            <p:cNvPr id="19" name="Rounded Rectangle 18"/>
            <p:cNvSpPr/>
            <p:nvPr/>
          </p:nvSpPr>
          <p:spPr>
            <a:xfrm>
              <a:off x="1544430" y="3669632"/>
              <a:ext cx="7231270"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0" name="Line Callout 1 19"/>
            <p:cNvSpPr/>
            <p:nvPr/>
          </p:nvSpPr>
          <p:spPr>
            <a:xfrm>
              <a:off x="6037731" y="403022"/>
              <a:ext cx="5327770" cy="944862"/>
            </a:xfrm>
            <a:prstGeom prst="borderCallout1">
              <a:avLst>
                <a:gd name="adj1" fmla="val 99078"/>
                <a:gd name="adj2" fmla="val 25649"/>
                <a:gd name="adj3" fmla="val 346219"/>
                <a:gd name="adj4" fmla="val 17776"/>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Controller is passed</a:t>
              </a:r>
            </a:p>
            <a:p>
              <a:pPr algn="ctr"/>
              <a:r>
                <a:rPr lang="en-US" sz="2800" dirty="0" smtClean="0">
                  <a:ln>
                    <a:solidFill>
                      <a:schemeClr val="tx1"/>
                    </a:solidFill>
                  </a:ln>
                  <a:solidFill>
                    <a:schemeClr val="tx1"/>
                  </a:solidFill>
                  <a:latin typeface="Salesforce Sans"/>
                  <a:cs typeface="Salesforce Sans"/>
                </a:rPr>
                <a:t>to the extension</a:t>
              </a:r>
            </a:p>
          </p:txBody>
        </p:sp>
      </p:grpSp>
    </p:spTree>
    <p:extLst>
      <p:ext uri="{BB962C8B-B14F-4D97-AF65-F5344CB8AC3E}">
        <p14:creationId xmlns:p14="http://schemas.microsoft.com/office/powerpoint/2010/main" val="32628157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2c </a:t>
            </a:r>
            <a:r>
              <a:rPr lang="en-US" dirty="0"/>
              <a:t>(DS02: </a:t>
            </a:r>
            <a:r>
              <a:rPr lang="en-US" dirty="0" smtClean="0"/>
              <a:t>Controller's data in Apex Controller)</a:t>
            </a:r>
            <a:endParaRPr lang="en-US" dirty="0"/>
          </a:p>
        </p:txBody>
      </p:sp>
      <p:sp>
        <p:nvSpPr>
          <p:cNvPr id="4" name="Text Placeholder 3"/>
          <p:cNvSpPr>
            <a:spLocks noGrp="1"/>
          </p:cNvSpPr>
          <p:nvPr>
            <p:ph type="body" sz="quarter" idx="16"/>
          </p:nvPr>
        </p:nvSpPr>
        <p:spPr/>
        <p:txBody>
          <a:bodyPr/>
          <a:lstStyle/>
          <a:p>
            <a:r>
              <a:rPr lang="en-US" dirty="0"/>
              <a:t>What are we building?</a:t>
            </a:r>
          </a:p>
        </p:txBody>
      </p:sp>
      <p:sp>
        <p:nvSpPr>
          <p:cNvPr id="5" name="Footer Placeholder 4"/>
          <p:cNvSpPr>
            <a:spLocks noGrp="1"/>
          </p:cNvSpPr>
          <p:nvPr>
            <p:ph type="ftr" sz="quarter" idx="3"/>
          </p:nvPr>
        </p:nvSpPr>
        <p:spPr/>
        <p:txBody>
          <a:bodyPr/>
          <a:lstStyle/>
          <a:p>
            <a:endParaRPr lang="en-US" dirty="0"/>
          </a:p>
        </p:txBody>
      </p:sp>
      <p:pic>
        <p:nvPicPr>
          <p:cNvPr id="11" name="Content Placeholder 10"/>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676237" y="1763713"/>
            <a:ext cx="8836350" cy="4224337"/>
          </a:xfrm>
          <a:prstGeom prst="rect">
            <a:avLst/>
          </a:prstGeom>
        </p:spPr>
      </p:pic>
      <p:sp>
        <p:nvSpPr>
          <p:cNvPr id="12" name="Line Callout 1 11"/>
          <p:cNvSpPr/>
          <p:nvPr/>
        </p:nvSpPr>
        <p:spPr>
          <a:xfrm>
            <a:off x="5175369" y="5422520"/>
            <a:ext cx="5327770" cy="944862"/>
          </a:xfrm>
          <a:prstGeom prst="borderCallout1">
            <a:avLst>
              <a:gd name="adj1" fmla="val -922"/>
              <a:gd name="adj2" fmla="val 9824"/>
              <a:gd name="adj3" fmla="val -340357"/>
              <a:gd name="adj4" fmla="val -6253"/>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I want to save course data</a:t>
            </a:r>
            <a:r>
              <a:rPr lang="is-IS" sz="2800" dirty="0" smtClean="0">
                <a:ln>
                  <a:solidFill>
                    <a:schemeClr val="tx1"/>
                  </a:solidFill>
                </a:ln>
                <a:solidFill>
                  <a:schemeClr val="tx1"/>
                </a:solidFill>
                <a:latin typeface="Salesforce Sans"/>
                <a:cs typeface="Salesforce Sans"/>
              </a:rPr>
              <a:t>…</a:t>
            </a:r>
            <a:endParaRPr lang="en-US" sz="2800" dirty="0" smtClean="0">
              <a:ln>
                <a:solidFill>
                  <a:schemeClr val="tx1"/>
                </a:solidFill>
              </a:ln>
              <a:solidFill>
                <a:schemeClr val="tx1"/>
              </a:solidFill>
              <a:latin typeface="Salesforce Sans"/>
              <a:cs typeface="Salesforce Sans"/>
            </a:endParaRPr>
          </a:p>
        </p:txBody>
      </p:sp>
      <p:sp>
        <p:nvSpPr>
          <p:cNvPr id="13" name="Line Callout 1 12"/>
          <p:cNvSpPr/>
          <p:nvPr/>
        </p:nvSpPr>
        <p:spPr>
          <a:xfrm>
            <a:off x="5162669" y="5422520"/>
            <a:ext cx="5327770" cy="944862"/>
          </a:xfrm>
          <a:prstGeom prst="borderCallout1">
            <a:avLst>
              <a:gd name="adj1" fmla="val -2266"/>
              <a:gd name="adj2" fmla="val 27702"/>
              <a:gd name="adj3" fmla="val -153524"/>
              <a:gd name="adj4" fmla="val 5665"/>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and save children</a:t>
            </a:r>
          </a:p>
        </p:txBody>
      </p:sp>
      <p:sp>
        <p:nvSpPr>
          <p:cNvPr id="14" name="Rectangle 13"/>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a:buChar char="•"/>
            </a:pPr>
            <a:r>
              <a:rPr lang="en-US" sz="2800" dirty="0">
                <a:ln>
                  <a:solidFill>
                    <a:schemeClr val="bg1"/>
                  </a:solidFill>
                </a:ln>
                <a:solidFill>
                  <a:schemeClr val="bg1"/>
                </a:solidFill>
                <a:cs typeface="Salesforce Sans"/>
              </a:rPr>
              <a:t>Standard controller can't save </a:t>
            </a:r>
            <a:r>
              <a:rPr lang="en-US" sz="2800" dirty="0" smtClean="0">
                <a:ln>
                  <a:solidFill>
                    <a:schemeClr val="bg1"/>
                  </a:solidFill>
                </a:ln>
                <a:solidFill>
                  <a:schemeClr val="bg1"/>
                </a:solidFill>
                <a:cs typeface="Salesforce Sans"/>
              </a:rPr>
              <a:t>children!</a:t>
            </a:r>
            <a:endParaRPr lang="en-US" sz="2800" dirty="0" smtClean="0">
              <a:ln>
                <a:solidFill>
                  <a:schemeClr val="bg1"/>
                </a:solidFill>
              </a:ln>
              <a:solidFill>
                <a:schemeClr val="bg1"/>
              </a:solidFill>
              <a:latin typeface="Salesforce Sans"/>
              <a:cs typeface="Salesforce Sans"/>
            </a:endParaRPr>
          </a:p>
          <a:p>
            <a:pPr marL="457200" indent="-457200">
              <a:buFont typeface="Arial"/>
              <a:buChar char="•"/>
            </a:pPr>
            <a:r>
              <a:rPr lang="en-US" sz="2800" dirty="0">
                <a:ln>
                  <a:solidFill>
                    <a:schemeClr val="bg1"/>
                  </a:solidFill>
                </a:ln>
                <a:solidFill>
                  <a:schemeClr val="bg1"/>
                </a:solidFill>
                <a:cs typeface="Salesforce Sans"/>
              </a:rPr>
              <a:t>Mr. Controller, I want your data so I can save it</a:t>
            </a:r>
            <a:r>
              <a:rPr lang="is-IS" sz="2800" dirty="0">
                <a:ln>
                  <a:solidFill>
                    <a:schemeClr val="bg1"/>
                  </a:solidFill>
                </a:ln>
                <a:solidFill>
                  <a:schemeClr val="bg1"/>
                </a:solidFill>
                <a:cs typeface="Salesforce Sans"/>
              </a:rPr>
              <a:t>…</a:t>
            </a:r>
            <a:r>
              <a:rPr lang="is-IS" sz="2800" dirty="0" smtClean="0">
                <a:ln>
                  <a:solidFill>
                    <a:schemeClr val="bg1"/>
                  </a:solidFill>
                </a:ln>
                <a:solidFill>
                  <a:schemeClr val="bg1"/>
                </a:solidFill>
                <a:cs typeface="Salesforce Sans"/>
              </a:rPr>
              <a:t>.</a:t>
            </a:r>
            <a:endParaRPr lang="en-US" sz="2800" dirty="0">
              <a:ln>
                <a:solidFill>
                  <a:schemeClr val="bg1"/>
                </a:solidFill>
              </a:ln>
              <a:solidFill>
                <a:schemeClr val="bg1"/>
              </a:solidFill>
              <a:cs typeface="Salesforce Sans"/>
            </a:endParaRPr>
          </a:p>
        </p:txBody>
      </p:sp>
    </p:spTree>
    <p:extLst>
      <p:ext uri="{BB962C8B-B14F-4D97-AF65-F5344CB8AC3E}">
        <p14:creationId xmlns:p14="http://schemas.microsoft.com/office/powerpoint/2010/main" val="1840152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#2c (DS02: Controller's data in Apex Controller)</a:t>
            </a:r>
          </a:p>
        </p:txBody>
      </p:sp>
      <p:pic>
        <p:nvPicPr>
          <p:cNvPr id="6" name="Content Placeholder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37122" y="1763998"/>
            <a:ext cx="9314580" cy="4223766"/>
          </a:xfrm>
        </p:spPr>
      </p:pic>
      <p:sp>
        <p:nvSpPr>
          <p:cNvPr id="4" name="Text Placeholder 3"/>
          <p:cNvSpPr>
            <a:spLocks noGrp="1"/>
          </p:cNvSpPr>
          <p:nvPr>
            <p:ph type="body" sz="quarter" idx="16"/>
          </p:nvPr>
        </p:nvSpPr>
        <p:spPr/>
        <p:txBody>
          <a:bodyPr/>
          <a:lstStyle/>
          <a:p>
            <a:r>
              <a:rPr lang="en-US" dirty="0" smtClean="0"/>
              <a:t>Standard Controller + Apex = Extensions !</a:t>
            </a:r>
            <a:endParaRPr lang="en-US" dirty="0"/>
          </a:p>
        </p:txBody>
      </p:sp>
      <p:sp>
        <p:nvSpPr>
          <p:cNvPr id="5" name="Footer Placeholder 4"/>
          <p:cNvSpPr>
            <a:spLocks noGrp="1"/>
          </p:cNvSpPr>
          <p:nvPr>
            <p:ph type="ftr" sz="quarter" idx="3"/>
          </p:nvPr>
        </p:nvSpPr>
        <p:spPr/>
        <p:txBody>
          <a:bodyPr/>
          <a:lstStyle/>
          <a:p>
            <a:endParaRPr lang="en-US" dirty="0"/>
          </a:p>
        </p:txBody>
      </p:sp>
      <p:grpSp>
        <p:nvGrpSpPr>
          <p:cNvPr id="7" name="Group 6"/>
          <p:cNvGrpSpPr/>
          <p:nvPr/>
        </p:nvGrpSpPr>
        <p:grpSpPr>
          <a:xfrm>
            <a:off x="2611230" y="568122"/>
            <a:ext cx="8906671" cy="2812458"/>
            <a:chOff x="2611230" y="568122"/>
            <a:chExt cx="8906671" cy="2812458"/>
          </a:xfrm>
        </p:grpSpPr>
        <p:sp>
          <p:nvSpPr>
            <p:cNvPr id="8" name="Rounded Rectangle 7"/>
            <p:cNvSpPr/>
            <p:nvPr/>
          </p:nvSpPr>
          <p:spPr>
            <a:xfrm>
              <a:off x="2611230" y="2996532"/>
              <a:ext cx="8018670"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9" name="Line Callout 1 8"/>
            <p:cNvSpPr/>
            <p:nvPr/>
          </p:nvSpPr>
          <p:spPr>
            <a:xfrm>
              <a:off x="6190131" y="568122"/>
              <a:ext cx="5327770" cy="944862"/>
            </a:xfrm>
            <a:prstGeom prst="borderCallout1">
              <a:avLst>
                <a:gd name="adj1" fmla="val 101766"/>
                <a:gd name="adj2" fmla="val 64027"/>
                <a:gd name="adj3" fmla="val 257507"/>
                <a:gd name="adj4" fmla="val 77370"/>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You can get the course record</a:t>
              </a:r>
            </a:p>
          </p:txBody>
        </p:sp>
      </p:grpSp>
      <p:grpSp>
        <p:nvGrpSpPr>
          <p:cNvPr id="21" name="Group 20"/>
          <p:cNvGrpSpPr/>
          <p:nvPr/>
        </p:nvGrpSpPr>
        <p:grpSpPr>
          <a:xfrm>
            <a:off x="2585830" y="568122"/>
            <a:ext cx="8932071" cy="3155358"/>
            <a:chOff x="2319130" y="-346278"/>
            <a:chExt cx="8932071" cy="3155358"/>
          </a:xfrm>
        </p:grpSpPr>
        <p:sp>
          <p:nvSpPr>
            <p:cNvPr id="22" name="Rounded Rectangle 21"/>
            <p:cNvSpPr/>
            <p:nvPr/>
          </p:nvSpPr>
          <p:spPr>
            <a:xfrm>
              <a:off x="2319130" y="2425032"/>
              <a:ext cx="6126370"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3" name="Line Callout 1 22"/>
            <p:cNvSpPr/>
            <p:nvPr/>
          </p:nvSpPr>
          <p:spPr>
            <a:xfrm>
              <a:off x="5923431" y="-346278"/>
              <a:ext cx="5327770" cy="944862"/>
            </a:xfrm>
            <a:prstGeom prst="borderCallout1">
              <a:avLst>
                <a:gd name="adj1" fmla="val 101766"/>
                <a:gd name="adj2" fmla="val 64027"/>
                <a:gd name="adj3" fmla="val 293798"/>
                <a:gd name="adj4" fmla="val 39230"/>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You can get the children</a:t>
              </a:r>
            </a:p>
          </p:txBody>
        </p:sp>
      </p:grpSp>
      <p:grpSp>
        <p:nvGrpSpPr>
          <p:cNvPr id="24" name="Group 23"/>
          <p:cNvGrpSpPr/>
          <p:nvPr/>
        </p:nvGrpSpPr>
        <p:grpSpPr>
          <a:xfrm>
            <a:off x="2628900" y="568122"/>
            <a:ext cx="8901701" cy="4438058"/>
            <a:chOff x="2679700" y="-2060778"/>
            <a:chExt cx="8901701" cy="4438058"/>
          </a:xfrm>
        </p:grpSpPr>
        <p:sp>
          <p:nvSpPr>
            <p:cNvPr id="25" name="Rounded Rectangle 24"/>
            <p:cNvSpPr/>
            <p:nvPr/>
          </p:nvSpPr>
          <p:spPr>
            <a:xfrm>
              <a:off x="2679700" y="1993232"/>
              <a:ext cx="2755900"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6" name="Line Callout 1 25"/>
            <p:cNvSpPr/>
            <p:nvPr/>
          </p:nvSpPr>
          <p:spPr>
            <a:xfrm>
              <a:off x="6253631" y="-2060778"/>
              <a:ext cx="5327770" cy="944862"/>
            </a:xfrm>
            <a:prstGeom prst="borderCallout1">
              <a:avLst>
                <a:gd name="adj1" fmla="val 101766"/>
                <a:gd name="adj2" fmla="val 64027"/>
                <a:gd name="adj3" fmla="val 438962"/>
                <a:gd name="adj4" fmla="val -15119"/>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and then save it ;-)</a:t>
              </a:r>
            </a:p>
          </p:txBody>
        </p:sp>
      </p:grpSp>
    </p:spTree>
    <p:extLst>
      <p:ext uri="{BB962C8B-B14F-4D97-AF65-F5344CB8AC3E}">
        <p14:creationId xmlns:p14="http://schemas.microsoft.com/office/powerpoint/2010/main" val="37562282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2d </a:t>
            </a:r>
            <a:r>
              <a:rPr lang="en-US" dirty="0"/>
              <a:t>(DS02</a:t>
            </a:r>
            <a:r>
              <a:rPr lang="en-US" dirty="0" smtClean="0"/>
              <a:t>: I want HTML/CSS/JavaScript)</a:t>
            </a:r>
            <a:endParaRPr lang="en-US" dirty="0"/>
          </a:p>
        </p:txBody>
      </p:sp>
      <p:sp>
        <p:nvSpPr>
          <p:cNvPr id="4" name="Text Placeholder 3"/>
          <p:cNvSpPr>
            <a:spLocks noGrp="1"/>
          </p:cNvSpPr>
          <p:nvPr>
            <p:ph type="body" sz="quarter" idx="16"/>
          </p:nvPr>
        </p:nvSpPr>
        <p:spPr/>
        <p:txBody>
          <a:bodyPr/>
          <a:lstStyle/>
          <a:p>
            <a:r>
              <a:rPr lang="en-US" dirty="0"/>
              <a:t>What are we building?</a:t>
            </a:r>
          </a:p>
        </p:txBody>
      </p:sp>
      <p:sp>
        <p:nvSpPr>
          <p:cNvPr id="5" name="Footer Placeholder 4"/>
          <p:cNvSpPr>
            <a:spLocks noGrp="1"/>
          </p:cNvSpPr>
          <p:nvPr>
            <p:ph type="ftr" sz="quarter" idx="3"/>
          </p:nvPr>
        </p:nvSpPr>
        <p:spPr/>
        <p:txBody>
          <a:bodyPr/>
          <a:lstStyle/>
          <a:p>
            <a:endParaRPr lang="en-US" dirty="0"/>
          </a:p>
        </p:txBody>
      </p:sp>
      <p:pic>
        <p:nvPicPr>
          <p:cNvPr id="11" name="Content Placeholder 10"/>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676237" y="1770751"/>
            <a:ext cx="8836350" cy="4210260"/>
          </a:xfrm>
          <a:prstGeom prst="rect">
            <a:avLst/>
          </a:prstGeom>
        </p:spPr>
      </p:pic>
      <p:sp>
        <p:nvSpPr>
          <p:cNvPr id="12" name="Line Callout 1 11"/>
          <p:cNvSpPr/>
          <p:nvPr/>
        </p:nvSpPr>
        <p:spPr>
          <a:xfrm>
            <a:off x="5175369" y="5422520"/>
            <a:ext cx="5327770" cy="944862"/>
          </a:xfrm>
          <a:prstGeom prst="borderCallout1">
            <a:avLst>
              <a:gd name="adj1" fmla="val -922"/>
              <a:gd name="adj2" fmla="val 9824"/>
              <a:gd name="adj3" fmla="val -340357"/>
              <a:gd name="adj4" fmla="val -6253"/>
            </a:avLst>
          </a:prstGeom>
          <a:ln w="25400">
            <a:solidFill>
              <a:srgbClr val="712D8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HTML, CSS, </a:t>
            </a:r>
            <a:r>
              <a:rPr lang="en-US" sz="2800" dirty="0" err="1" smtClean="0">
                <a:ln>
                  <a:solidFill>
                    <a:schemeClr val="tx1"/>
                  </a:solidFill>
                </a:ln>
                <a:solidFill>
                  <a:schemeClr val="tx1"/>
                </a:solidFill>
                <a:latin typeface="Salesforce Sans"/>
                <a:cs typeface="Salesforce Sans"/>
              </a:rPr>
              <a:t>Javascript</a:t>
            </a:r>
            <a:endParaRPr lang="en-US" sz="2800" dirty="0" smtClean="0">
              <a:ln>
                <a:solidFill>
                  <a:schemeClr val="tx1"/>
                </a:solidFill>
              </a:ln>
              <a:solidFill>
                <a:schemeClr val="tx1"/>
              </a:solidFill>
              <a:latin typeface="Salesforce Sans"/>
              <a:cs typeface="Salesforce Sans"/>
            </a:endParaRPr>
          </a:p>
        </p:txBody>
      </p:sp>
    </p:spTree>
    <p:extLst>
      <p:ext uri="{BB962C8B-B14F-4D97-AF65-F5344CB8AC3E}">
        <p14:creationId xmlns:p14="http://schemas.microsoft.com/office/powerpoint/2010/main" val="878516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#2d (DS02: I want HTML/CSS/JavaScript?)</a:t>
            </a:r>
            <a:r>
              <a:rPr lang="en-US" dirty="0" smtClean="0"/>
              <a:t>)</a:t>
            </a:r>
            <a:endParaRPr lang="en-US" dirty="0"/>
          </a:p>
        </p:txBody>
      </p:sp>
      <p:pic>
        <p:nvPicPr>
          <p:cNvPr id="6" name="Content Placeholder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622189" y="1763998"/>
            <a:ext cx="8944445" cy="4223766"/>
          </a:xfrm>
        </p:spPr>
      </p:pic>
      <p:sp>
        <p:nvSpPr>
          <p:cNvPr id="4" name="Text Placeholder 3"/>
          <p:cNvSpPr>
            <a:spLocks noGrp="1"/>
          </p:cNvSpPr>
          <p:nvPr>
            <p:ph type="body" sz="quarter" idx="16"/>
          </p:nvPr>
        </p:nvSpPr>
        <p:spPr/>
        <p:txBody>
          <a:bodyPr/>
          <a:lstStyle/>
          <a:p>
            <a:r>
              <a:rPr lang="en-US" dirty="0" smtClean="0"/>
              <a:t>Visualforce can have HTML, CSS and JavaScript</a:t>
            </a:r>
            <a:endParaRPr lang="en-US" dirty="0"/>
          </a:p>
        </p:txBody>
      </p:sp>
      <p:sp>
        <p:nvSpPr>
          <p:cNvPr id="5" name="Footer Placeholder 4"/>
          <p:cNvSpPr>
            <a:spLocks noGrp="1"/>
          </p:cNvSpPr>
          <p:nvPr>
            <p:ph type="ftr" sz="quarter" idx="3"/>
          </p:nvPr>
        </p:nvSpPr>
        <p:spPr/>
        <p:txBody>
          <a:bodyPr/>
          <a:lstStyle/>
          <a:p>
            <a:endParaRPr lang="en-US" dirty="0"/>
          </a:p>
        </p:txBody>
      </p:sp>
      <p:grpSp>
        <p:nvGrpSpPr>
          <p:cNvPr id="21" name="Group 20"/>
          <p:cNvGrpSpPr/>
          <p:nvPr/>
        </p:nvGrpSpPr>
        <p:grpSpPr>
          <a:xfrm>
            <a:off x="2103230" y="568122"/>
            <a:ext cx="9414671" cy="4867478"/>
            <a:chOff x="1836530" y="-346278"/>
            <a:chExt cx="9414671" cy="4867478"/>
          </a:xfrm>
        </p:grpSpPr>
        <p:sp>
          <p:nvSpPr>
            <p:cNvPr id="22" name="Rounded Rectangle 21"/>
            <p:cNvSpPr/>
            <p:nvPr/>
          </p:nvSpPr>
          <p:spPr>
            <a:xfrm>
              <a:off x="1836530" y="3644232"/>
              <a:ext cx="5567570" cy="87696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3" name="Line Callout 1 22"/>
            <p:cNvSpPr/>
            <p:nvPr/>
          </p:nvSpPr>
          <p:spPr>
            <a:xfrm>
              <a:off x="5923431" y="-346278"/>
              <a:ext cx="5327770" cy="944862"/>
            </a:xfrm>
            <a:prstGeom prst="borderCallout1">
              <a:avLst>
                <a:gd name="adj1" fmla="val 101766"/>
                <a:gd name="adj2" fmla="val 64027"/>
                <a:gd name="adj3" fmla="val 420145"/>
                <a:gd name="adj4" fmla="val 22305"/>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JavaScript</a:t>
              </a:r>
            </a:p>
          </p:txBody>
        </p:sp>
      </p:grpSp>
      <p:grpSp>
        <p:nvGrpSpPr>
          <p:cNvPr id="7" name="Group 6"/>
          <p:cNvGrpSpPr/>
          <p:nvPr/>
        </p:nvGrpSpPr>
        <p:grpSpPr>
          <a:xfrm>
            <a:off x="2044700" y="568122"/>
            <a:ext cx="9473201" cy="4054678"/>
            <a:chOff x="2044700" y="568122"/>
            <a:chExt cx="9473201" cy="4054678"/>
          </a:xfrm>
        </p:grpSpPr>
        <p:sp>
          <p:nvSpPr>
            <p:cNvPr id="8" name="Rounded Rectangle 7"/>
            <p:cNvSpPr/>
            <p:nvPr/>
          </p:nvSpPr>
          <p:spPr>
            <a:xfrm>
              <a:off x="2044700" y="3733800"/>
              <a:ext cx="6692900" cy="889000"/>
            </a:xfrm>
            <a:prstGeom prst="roundRect">
              <a:avLst>
                <a:gd name="adj" fmla="val 12413"/>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9" name="Line Callout 1 8"/>
            <p:cNvSpPr/>
            <p:nvPr/>
          </p:nvSpPr>
          <p:spPr>
            <a:xfrm>
              <a:off x="6190131" y="568122"/>
              <a:ext cx="5327770" cy="944862"/>
            </a:xfrm>
            <a:prstGeom prst="borderCallout1">
              <a:avLst>
                <a:gd name="adj1" fmla="val 101766"/>
                <a:gd name="adj2" fmla="val 64027"/>
                <a:gd name="adj3" fmla="val 331433"/>
                <a:gd name="adj4" fmla="val 24689"/>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HTML</a:t>
              </a:r>
            </a:p>
          </p:txBody>
        </p:sp>
      </p:grpSp>
      <p:grpSp>
        <p:nvGrpSpPr>
          <p:cNvPr id="24" name="Group 23"/>
          <p:cNvGrpSpPr/>
          <p:nvPr/>
        </p:nvGrpSpPr>
        <p:grpSpPr>
          <a:xfrm>
            <a:off x="2070100" y="568122"/>
            <a:ext cx="9460501" cy="3178378"/>
            <a:chOff x="2120900" y="-2060778"/>
            <a:chExt cx="9460501" cy="3178378"/>
          </a:xfrm>
        </p:grpSpPr>
        <p:sp>
          <p:nvSpPr>
            <p:cNvPr id="25" name="Rounded Rectangle 24"/>
            <p:cNvSpPr/>
            <p:nvPr/>
          </p:nvSpPr>
          <p:spPr>
            <a:xfrm>
              <a:off x="2120900" y="-610268"/>
              <a:ext cx="7175500" cy="172786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6" name="Line Callout 1 25"/>
            <p:cNvSpPr/>
            <p:nvPr/>
          </p:nvSpPr>
          <p:spPr>
            <a:xfrm>
              <a:off x="6253631" y="-2060778"/>
              <a:ext cx="5327770" cy="944862"/>
            </a:xfrm>
            <a:prstGeom prst="borderCallout1">
              <a:avLst>
                <a:gd name="adj1" fmla="val 101766"/>
                <a:gd name="adj2" fmla="val 22426"/>
                <a:gd name="adj3" fmla="val 152666"/>
                <a:gd name="adj4" fmla="val 14439"/>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CSS</a:t>
              </a:r>
            </a:p>
          </p:txBody>
        </p:sp>
      </p:grpSp>
    </p:spTree>
    <p:extLst>
      <p:ext uri="{BB962C8B-B14F-4D97-AF65-F5344CB8AC3E}">
        <p14:creationId xmlns:p14="http://schemas.microsoft.com/office/powerpoint/2010/main" val="24005918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2e </a:t>
            </a:r>
            <a:r>
              <a:rPr lang="en-US" dirty="0"/>
              <a:t>(DS02</a:t>
            </a:r>
            <a:r>
              <a:rPr lang="en-US" dirty="0" smtClean="0"/>
              <a:t>: So, how can I use Visualforce?)</a:t>
            </a:r>
            <a:endParaRPr lang="en-US" dirty="0"/>
          </a:p>
        </p:txBody>
      </p:sp>
      <p:sp>
        <p:nvSpPr>
          <p:cNvPr id="4" name="Text Placeholder 3"/>
          <p:cNvSpPr>
            <a:spLocks noGrp="1"/>
          </p:cNvSpPr>
          <p:nvPr>
            <p:ph type="body" sz="quarter" idx="16"/>
          </p:nvPr>
        </p:nvSpPr>
        <p:spPr/>
        <p:txBody>
          <a:bodyPr/>
          <a:lstStyle/>
          <a:p>
            <a:r>
              <a:rPr lang="en-US" dirty="0" smtClean="0"/>
              <a:t>Overriding standard actions</a:t>
            </a:r>
            <a:endParaRPr lang="en-US" dirty="0"/>
          </a:p>
        </p:txBody>
      </p:sp>
      <p:sp>
        <p:nvSpPr>
          <p:cNvPr id="5" name="Footer Placeholder 4"/>
          <p:cNvSpPr>
            <a:spLocks noGrp="1"/>
          </p:cNvSpPr>
          <p:nvPr>
            <p:ph type="ftr" sz="quarter" idx="3"/>
          </p:nvPr>
        </p:nvSpPr>
        <p:spPr/>
        <p:txBody>
          <a:bodyPr/>
          <a:lstStyle/>
          <a:p>
            <a:endParaRPr lang="en-US" dirty="0"/>
          </a:p>
        </p:txBody>
      </p:sp>
      <p:pic>
        <p:nvPicPr>
          <p:cNvPr id="11" name="Content Placeholder 10"/>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676237" y="1854663"/>
            <a:ext cx="8836350" cy="4042435"/>
          </a:xfrm>
          <a:prstGeom prst="rect">
            <a:avLst/>
          </a:prstGeom>
        </p:spPr>
      </p:pic>
      <p:sp>
        <p:nvSpPr>
          <p:cNvPr id="12" name="Line Callout 1 11"/>
          <p:cNvSpPr/>
          <p:nvPr/>
        </p:nvSpPr>
        <p:spPr>
          <a:xfrm>
            <a:off x="5175369" y="5422520"/>
            <a:ext cx="5327770" cy="944862"/>
          </a:xfrm>
          <a:prstGeom prst="borderCallout1">
            <a:avLst>
              <a:gd name="adj1" fmla="val 50154"/>
              <a:gd name="adj2" fmla="val -665"/>
              <a:gd name="adj3" fmla="val -28523"/>
              <a:gd name="adj4" fmla="val -53213"/>
            </a:avLst>
          </a:prstGeom>
          <a:ln w="25400">
            <a:solidFill>
              <a:srgbClr val="712D8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When I click edit a course</a:t>
            </a:r>
            <a:r>
              <a:rPr lang="is-IS" sz="2800" dirty="0" smtClean="0">
                <a:ln>
                  <a:solidFill>
                    <a:schemeClr val="tx1"/>
                  </a:solidFill>
                </a:ln>
                <a:solidFill>
                  <a:schemeClr val="tx1"/>
                </a:solidFill>
                <a:latin typeface="Salesforce Sans"/>
                <a:cs typeface="Salesforce Sans"/>
              </a:rPr>
              <a:t>…</a:t>
            </a:r>
            <a:endParaRPr lang="en-US" sz="2800" dirty="0" smtClean="0">
              <a:ln>
                <a:solidFill>
                  <a:schemeClr val="tx1"/>
                </a:solidFill>
              </a:ln>
              <a:solidFill>
                <a:schemeClr val="tx1"/>
              </a:solidFill>
              <a:latin typeface="Salesforce Sans"/>
              <a:cs typeface="Salesforce Sans"/>
            </a:endParaRPr>
          </a:p>
        </p:txBody>
      </p:sp>
    </p:spTree>
    <p:extLst>
      <p:ext uri="{BB962C8B-B14F-4D97-AF65-F5344CB8AC3E}">
        <p14:creationId xmlns:p14="http://schemas.microsoft.com/office/powerpoint/2010/main" val="34322400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2e </a:t>
            </a:r>
            <a:r>
              <a:rPr lang="en-US" dirty="0"/>
              <a:t>(DS02</a:t>
            </a:r>
            <a:r>
              <a:rPr lang="en-US" dirty="0" smtClean="0"/>
              <a:t>: So, how Can I use it?)</a:t>
            </a:r>
            <a:endParaRPr lang="en-US" dirty="0"/>
          </a:p>
        </p:txBody>
      </p:sp>
      <p:sp>
        <p:nvSpPr>
          <p:cNvPr id="4" name="Text Placeholder 3"/>
          <p:cNvSpPr>
            <a:spLocks noGrp="1"/>
          </p:cNvSpPr>
          <p:nvPr>
            <p:ph type="body" sz="quarter" idx="16"/>
          </p:nvPr>
        </p:nvSpPr>
        <p:spPr/>
        <p:txBody>
          <a:bodyPr/>
          <a:lstStyle/>
          <a:p>
            <a:r>
              <a:rPr lang="en-US" dirty="0" smtClean="0"/>
              <a:t>Go to my Visualforce page</a:t>
            </a:r>
            <a:endParaRPr lang="en-US" dirty="0"/>
          </a:p>
        </p:txBody>
      </p:sp>
      <p:sp>
        <p:nvSpPr>
          <p:cNvPr id="5" name="Footer Placeholder 4"/>
          <p:cNvSpPr>
            <a:spLocks noGrp="1"/>
          </p:cNvSpPr>
          <p:nvPr>
            <p:ph type="ftr" sz="quarter" idx="3"/>
          </p:nvPr>
        </p:nvSpPr>
        <p:spPr/>
        <p:txBody>
          <a:bodyPr/>
          <a:lstStyle/>
          <a:p>
            <a:endParaRPr lang="en-US" dirty="0"/>
          </a:p>
        </p:txBody>
      </p:sp>
      <p:pic>
        <p:nvPicPr>
          <p:cNvPr id="11" name="Content Placeholder 10"/>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874039" y="1770751"/>
            <a:ext cx="6440746" cy="4210260"/>
          </a:xfrm>
          <a:prstGeom prst="rect">
            <a:avLst/>
          </a:prstGeom>
        </p:spPr>
      </p:pic>
      <p:sp>
        <p:nvSpPr>
          <p:cNvPr id="12" name="Line Callout 1 11"/>
          <p:cNvSpPr/>
          <p:nvPr/>
        </p:nvSpPr>
        <p:spPr>
          <a:xfrm>
            <a:off x="4124597" y="5422520"/>
            <a:ext cx="6378542" cy="944862"/>
          </a:xfrm>
          <a:prstGeom prst="borderCallout1">
            <a:avLst>
              <a:gd name="adj1" fmla="val -3"/>
              <a:gd name="adj2" fmla="val 26209"/>
              <a:gd name="adj3" fmla="val 347"/>
              <a:gd name="adj4" fmla="val 26811"/>
            </a:avLst>
          </a:prstGeom>
          <a:ln w="25400">
            <a:solidFill>
              <a:srgbClr val="712D8E"/>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I want to see my Visualforce page</a:t>
            </a:r>
          </a:p>
        </p:txBody>
      </p:sp>
    </p:spTree>
    <p:extLst>
      <p:ext uri="{BB962C8B-B14F-4D97-AF65-F5344CB8AC3E}">
        <p14:creationId xmlns:p14="http://schemas.microsoft.com/office/powerpoint/2010/main" val="3051275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Sample #2e (DS02: So, how </a:t>
            </a:r>
            <a:r>
              <a:rPr lang="en-US" dirty="0" smtClean="0"/>
              <a:t>can </a:t>
            </a:r>
            <a:r>
              <a:rPr lang="en-US" dirty="0"/>
              <a:t>I use it?)</a:t>
            </a:r>
          </a:p>
        </p:txBody>
      </p:sp>
      <p:sp>
        <p:nvSpPr>
          <p:cNvPr id="7" name="Content Placeholder 6"/>
          <p:cNvSpPr>
            <a:spLocks noGrp="1"/>
          </p:cNvSpPr>
          <p:nvPr>
            <p:ph sz="quarter" idx="11"/>
          </p:nvPr>
        </p:nvSpPr>
        <p:spPr/>
        <p:txBody>
          <a:bodyPr/>
          <a:lstStyle/>
          <a:p>
            <a:r>
              <a:rPr lang="en-US" dirty="0" smtClean="0"/>
              <a:t>Visualforce pages can be used </a:t>
            </a:r>
            <a:r>
              <a:rPr lang="is-IS" dirty="0" smtClean="0"/>
              <a:t>…</a:t>
            </a:r>
            <a:endParaRPr lang="en-US" dirty="0" smtClean="0"/>
          </a:p>
          <a:p>
            <a:pPr lvl="1"/>
            <a:r>
              <a:rPr lang="en-US" dirty="0" smtClean="0"/>
              <a:t>In a custom Tab</a:t>
            </a:r>
          </a:p>
          <a:p>
            <a:pPr lvl="1"/>
            <a:r>
              <a:rPr lang="en-US" dirty="0" smtClean="0"/>
              <a:t>Inside </a:t>
            </a:r>
            <a:r>
              <a:rPr lang="en-US" dirty="0"/>
              <a:t>Salesforce1</a:t>
            </a:r>
          </a:p>
          <a:p>
            <a:pPr lvl="1"/>
            <a:r>
              <a:rPr lang="en-US" dirty="0" smtClean="0"/>
              <a:t>Within a standard </a:t>
            </a:r>
            <a:r>
              <a:rPr lang="en-US" dirty="0"/>
              <a:t>Page </a:t>
            </a:r>
            <a:r>
              <a:rPr lang="en-US" dirty="0" smtClean="0"/>
              <a:t>Layout</a:t>
            </a:r>
          </a:p>
          <a:p>
            <a:pPr lvl="1"/>
            <a:r>
              <a:rPr lang="en-US" dirty="0" smtClean="0"/>
              <a:t>Inside a Lightning Page (Lightning App builder)</a:t>
            </a:r>
            <a:endParaRPr lang="en-US" dirty="0"/>
          </a:p>
          <a:p>
            <a:pPr lvl="1"/>
            <a:r>
              <a:rPr lang="en-US" dirty="0" smtClean="0"/>
              <a:t>To override standard action (buttons)</a:t>
            </a:r>
          </a:p>
          <a:p>
            <a:pPr lvl="1"/>
            <a:r>
              <a:rPr lang="en-US" dirty="0" smtClean="0"/>
              <a:t>Using custom buttons </a:t>
            </a:r>
            <a:r>
              <a:rPr lang="en-US" dirty="0"/>
              <a:t>or </a:t>
            </a:r>
            <a:r>
              <a:rPr lang="en-US" dirty="0" smtClean="0"/>
              <a:t>links</a:t>
            </a:r>
            <a:endParaRPr lang="en-US" dirty="0"/>
          </a:p>
          <a:p>
            <a:pPr lvl="1"/>
            <a:r>
              <a:rPr lang="en-US" dirty="0" smtClean="0"/>
              <a:t>Typing the URL</a:t>
            </a:r>
          </a:p>
          <a:p>
            <a:pPr lvl="1"/>
            <a:r>
              <a:rPr lang="en-US" dirty="0" smtClean="0"/>
              <a:t>In many more places</a:t>
            </a:r>
            <a:endParaRPr lang="en-US" dirty="0"/>
          </a:p>
        </p:txBody>
      </p:sp>
      <p:sp>
        <p:nvSpPr>
          <p:cNvPr id="8" name="Content Placeholder 7"/>
          <p:cNvSpPr>
            <a:spLocks noGrp="1"/>
          </p:cNvSpPr>
          <p:nvPr>
            <p:ph sz="quarter" idx="12"/>
          </p:nvPr>
        </p:nvSpPr>
        <p:spPr/>
        <p:txBody>
          <a:bodyPr/>
          <a:lstStyle/>
          <a:p>
            <a:r>
              <a:rPr lang="en-US" dirty="0" smtClean="0"/>
              <a:t>How to override a standard action?</a:t>
            </a:r>
          </a:p>
          <a:p>
            <a:pPr lvl="1"/>
            <a:r>
              <a:rPr lang="en-US" dirty="0" smtClean="0"/>
              <a:t>Edit </a:t>
            </a:r>
            <a:r>
              <a:rPr lang="en-US" dirty="0" err="1" smtClean="0"/>
              <a:t>sObject's</a:t>
            </a:r>
            <a:r>
              <a:rPr lang="en-US" dirty="0" smtClean="0"/>
              <a:t> button</a:t>
            </a:r>
            <a:endParaRPr lang="en-US" b="1" dirty="0"/>
          </a:p>
        </p:txBody>
      </p:sp>
      <p:sp>
        <p:nvSpPr>
          <p:cNvPr id="9" name="Text Placeholder 8"/>
          <p:cNvSpPr>
            <a:spLocks noGrp="1"/>
          </p:cNvSpPr>
          <p:nvPr>
            <p:ph type="body" sz="quarter" idx="16"/>
          </p:nvPr>
        </p:nvSpPr>
        <p:spPr/>
        <p:txBody>
          <a:bodyPr/>
          <a:lstStyle/>
          <a:p>
            <a:r>
              <a:rPr lang="en-US" dirty="0" smtClean="0"/>
              <a:t>Where can I use it?</a:t>
            </a:r>
            <a:endParaRPr lang="en-US" dirty="0"/>
          </a:p>
        </p:txBody>
      </p:sp>
      <p:pic>
        <p:nvPicPr>
          <p:cNvPr id="10" name="Picture 9" descr="Screen Shot 2017-02-11 at 10.11.42 PM.png"/>
          <p:cNvPicPr>
            <a:picLocks noChangeAspect="1"/>
          </p:cNvPicPr>
          <p:nvPr/>
        </p:nvPicPr>
        <p:blipFill rotWithShape="1">
          <a:blip r:embed="rId3">
            <a:extLst>
              <a:ext uri="{28A0092B-C50C-407E-A947-70E740481C1C}">
                <a14:useLocalDpi xmlns:a14="http://schemas.microsoft.com/office/drawing/2010/main" val="0"/>
              </a:ext>
            </a:extLst>
          </a:blip>
          <a:srcRect b="33972"/>
          <a:stretch/>
        </p:blipFill>
        <p:spPr>
          <a:xfrm>
            <a:off x="6515100" y="2508553"/>
            <a:ext cx="4813300" cy="3060700"/>
          </a:xfrm>
          <a:prstGeom prst="rect">
            <a:avLst/>
          </a:prstGeom>
        </p:spPr>
      </p:pic>
      <p:sp>
        <p:nvSpPr>
          <p:cNvPr id="12" name="Line Callout 1 11"/>
          <p:cNvSpPr/>
          <p:nvPr/>
        </p:nvSpPr>
        <p:spPr>
          <a:xfrm>
            <a:off x="2611783" y="5135030"/>
            <a:ext cx="3561515" cy="944862"/>
          </a:xfrm>
          <a:prstGeom prst="borderCallout1">
            <a:avLst>
              <a:gd name="adj1" fmla="val 34657"/>
              <a:gd name="adj2" fmla="val 99730"/>
              <a:gd name="adj3" fmla="val 10856"/>
              <a:gd name="adj4" fmla="val 187876"/>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Where are the other Visualforce pages?</a:t>
            </a:r>
          </a:p>
        </p:txBody>
      </p:sp>
      <p:sp>
        <p:nvSpPr>
          <p:cNvPr id="13" name="Rectangle 12"/>
          <p:cNvSpPr/>
          <p:nvPr/>
        </p:nvSpPr>
        <p:spPr>
          <a:xfrm>
            <a:off x="7229251" y="5478204"/>
            <a:ext cx="3193923" cy="646331"/>
          </a:xfrm>
          <a:prstGeom prst="rect">
            <a:avLst/>
          </a:prstGeom>
          <a:solidFill>
            <a:schemeClr val="bg1"/>
          </a:solidFill>
          <a:ln w="38100">
            <a:solidFill>
              <a:schemeClr val="accent4">
                <a:lumMod val="75000"/>
              </a:schemeClr>
            </a:solidFill>
          </a:ln>
        </p:spPr>
        <p:txBody>
          <a:bodyPr wrap="square">
            <a:spAutoFit/>
          </a:bodyPr>
          <a:lstStyle/>
          <a:p>
            <a:pPr marL="0" lvl="1" indent="0" algn="ctr">
              <a:buNone/>
            </a:pPr>
            <a:r>
              <a:rPr lang="en-US" b="1" dirty="0" smtClean="0"/>
              <a:t>Must </a:t>
            </a:r>
            <a:r>
              <a:rPr lang="en-US" b="1" dirty="0"/>
              <a:t>use a standard controller for </a:t>
            </a:r>
            <a:r>
              <a:rPr lang="en-US" b="1" dirty="0" smtClean="0"/>
              <a:t>that </a:t>
            </a:r>
            <a:r>
              <a:rPr lang="en-US" b="1" dirty="0" err="1" smtClean="0"/>
              <a:t>sObject</a:t>
            </a:r>
            <a:endParaRPr lang="en-US" b="1" dirty="0"/>
          </a:p>
        </p:txBody>
      </p:sp>
    </p:spTree>
    <p:extLst>
      <p:ext uri="{BB962C8B-B14F-4D97-AF65-F5344CB8AC3E}">
        <p14:creationId xmlns:p14="http://schemas.microsoft.com/office/powerpoint/2010/main" val="31340663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Forward-Looking Statements</a:t>
            </a:r>
          </a:p>
        </p:txBody>
      </p:sp>
      <p:sp>
        <p:nvSpPr>
          <p:cNvPr id="5" name="Content Placeholder 4"/>
          <p:cNvSpPr>
            <a:spLocks noGrp="1"/>
          </p:cNvSpPr>
          <p:nvPr>
            <p:ph sz="quarter" idx="10"/>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
        <p:nvSpPr>
          <p:cNvPr id="3" name="Shape 584"/>
          <p:cNvSpPr/>
          <p:nvPr/>
        </p:nvSpPr>
        <p:spPr>
          <a:xfrm>
            <a:off x="590053" y="1027889"/>
            <a:ext cx="11044536" cy="4965509"/>
          </a:xfrm>
          <a:custGeom>
            <a:avLst/>
            <a:gdLst/>
            <a:ahLst/>
            <a:cxnLst>
              <a:cxn ang="0">
                <a:pos x="wd2" y="hd2"/>
              </a:cxn>
              <a:cxn ang="5400000">
                <a:pos x="wd2" y="hd2"/>
              </a:cxn>
              <a:cxn ang="10800000">
                <a:pos x="wd2" y="hd2"/>
              </a:cxn>
              <a:cxn ang="16200000">
                <a:pos x="wd2" y="hd2"/>
              </a:cxn>
            </a:cxnLst>
            <a:rect l="0" t="0" r="r" b="b"/>
            <a:pathLst>
              <a:path w="21600" h="21600" extrusionOk="0">
                <a:moveTo>
                  <a:pt x="1133" y="0"/>
                </a:moveTo>
                <a:lnTo>
                  <a:pt x="819" y="740"/>
                </a:lnTo>
                <a:lnTo>
                  <a:pt x="185" y="740"/>
                </a:lnTo>
                <a:cubicBezTo>
                  <a:pt x="83" y="740"/>
                  <a:pt x="0" y="921"/>
                  <a:pt x="0" y="1143"/>
                </a:cubicBezTo>
                <a:lnTo>
                  <a:pt x="0" y="21197"/>
                </a:lnTo>
                <a:cubicBezTo>
                  <a:pt x="0" y="21420"/>
                  <a:pt x="83" y="21600"/>
                  <a:pt x="185" y="21600"/>
                </a:cubicBezTo>
                <a:lnTo>
                  <a:pt x="21416" y="21600"/>
                </a:lnTo>
                <a:cubicBezTo>
                  <a:pt x="21518" y="21600"/>
                  <a:pt x="21600" y="21420"/>
                  <a:pt x="21600" y="21197"/>
                </a:cubicBezTo>
                <a:lnTo>
                  <a:pt x="21600" y="1143"/>
                </a:lnTo>
                <a:cubicBezTo>
                  <a:pt x="21600" y="921"/>
                  <a:pt x="21518" y="740"/>
                  <a:pt x="21416" y="740"/>
                </a:cubicBezTo>
                <a:lnTo>
                  <a:pt x="1448" y="740"/>
                </a:lnTo>
                <a:lnTo>
                  <a:pt x="1133" y="0"/>
                </a:lnTo>
                <a:close/>
              </a:path>
            </a:pathLst>
          </a:custGeom>
          <a:solidFill>
            <a:schemeClr val="bg2">
              <a:alpha val="50000"/>
            </a:schemeClr>
          </a:solidFill>
          <a:ln w="12700">
            <a:miter lim="400000"/>
          </a:ln>
        </p:spPr>
        <p:txBody>
          <a:bodyPr lIns="316681" tIns="316681" rIns="316681" bIns="316681"/>
          <a:lstStyle/>
          <a:p>
            <a:pPr marL="25336" defTabSz="291340">
              <a:lnSpc>
                <a:spcPts val="2698"/>
              </a:lnSpc>
              <a:defRPr sz="4400">
                <a:solidFill>
                  <a:srgbClr val="D0D9DE"/>
                </a:solidFill>
                <a:latin typeface="+mn-lt"/>
                <a:ea typeface="+mn-ea"/>
                <a:cs typeface="+mn-cs"/>
                <a:sym typeface="Salesforce Sans Light"/>
              </a:defRPr>
            </a:pPr>
            <a:endParaRPr/>
          </a:p>
        </p:txBody>
      </p:sp>
      <p:sp>
        <p:nvSpPr>
          <p:cNvPr id="4" name="Content Placeholder 3"/>
          <p:cNvSpPr txBox="1">
            <a:spLocks/>
          </p:cNvSpPr>
          <p:nvPr/>
        </p:nvSpPr>
        <p:spPr>
          <a:xfrm>
            <a:off x="781492" y="1574851"/>
            <a:ext cx="10647820" cy="3951288"/>
          </a:xfrm>
          <a:prstGeom prst="rect">
            <a:avLst/>
          </a:prstGeom>
        </p:spPr>
        <p:txBody>
          <a:bodyPr/>
          <a:lstStyle>
            <a:lvl1pPr marL="0" indent="0" algn="l" defTabSz="914400" rtl="0" eaLnBrk="1" latinLnBrk="0" hangingPunct="1">
              <a:lnSpc>
                <a:spcPct val="90000"/>
              </a:lnSpc>
              <a:spcBef>
                <a:spcPts val="1200"/>
              </a:spcBef>
              <a:spcAft>
                <a:spcPts val="200"/>
              </a:spcAft>
              <a:buClr>
                <a:schemeClr val="bg1">
                  <a:lumMod val="50000"/>
                </a:schemeClr>
              </a:buClr>
              <a:buSzPct val="100000"/>
              <a:buFont typeface="Arial" panose="020B0604020202020204" pitchFamily="34" charset="0"/>
              <a:buChar char="​"/>
              <a:defRPr lang="en-US" sz="2000" kern="1200" spc="0" baseline="0" dirty="0" smtClean="0">
                <a:solidFill>
                  <a:schemeClr val="accent2">
                    <a:lumMod val="75000"/>
                  </a:schemeClr>
                </a:solidFill>
                <a:latin typeface="Salesforce Sans"/>
                <a:ea typeface="+mn-ea"/>
                <a:cs typeface="+mn-cs"/>
              </a:defRPr>
            </a:lvl1pPr>
            <a:lvl2pPr marL="222250"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defRPr lang="en-US" sz="1800" kern="1200" spc="0" baseline="0" dirty="0" smtClean="0">
                <a:solidFill>
                  <a:srgbClr val="7C868D"/>
                </a:solidFill>
                <a:latin typeface="Salesforce Sans"/>
                <a:ea typeface="+mn-ea"/>
                <a:cs typeface="+mn-cs"/>
              </a:defRPr>
            </a:lvl2pPr>
            <a:lvl3pPr marL="460375"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tabLst/>
              <a:defRPr lang="en-US" sz="1600" kern="1200" spc="0" baseline="0" dirty="0" smtClean="0">
                <a:solidFill>
                  <a:srgbClr val="7C868D"/>
                </a:solidFill>
                <a:latin typeface="Salesforce Sans"/>
                <a:ea typeface="+mn-ea"/>
                <a:cs typeface="+mn-cs"/>
              </a:defRPr>
            </a:lvl3pPr>
            <a:lvl4pPr marL="0" indent="-1588" algn="l" defTabSz="914400" rtl="0" eaLnBrk="1" latinLnBrk="0" hangingPunct="1">
              <a:lnSpc>
                <a:spcPct val="90000"/>
              </a:lnSpc>
              <a:spcBef>
                <a:spcPts val="600"/>
              </a:spcBef>
              <a:spcAft>
                <a:spcPts val="600"/>
              </a:spcAft>
              <a:buClr>
                <a:schemeClr val="bg1">
                  <a:lumMod val="50000"/>
                </a:schemeClr>
              </a:buClr>
              <a:buSzPct val="100000"/>
              <a:buFont typeface="Arial" panose="020B0604020202020204" pitchFamily="34" charset="0"/>
              <a:buChar char="​"/>
              <a:defRPr lang="en-US" sz="1400" kern="1200" spc="0" baseline="0" dirty="0" smtClean="0">
                <a:solidFill>
                  <a:srgbClr val="7C868D"/>
                </a:solidFill>
                <a:latin typeface="Salesforce Sans"/>
                <a:ea typeface="+mn-ea"/>
                <a:cs typeface="+mn-cs"/>
              </a:defRPr>
            </a:lvl4pPr>
            <a:lvl5pPr mar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Char char="​"/>
              <a:defRPr lang="en-US" sz="12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Statement under the Private Securities Litigation Reform Act of 1995:</a:t>
            </a:r>
          </a:p>
          <a:p>
            <a:pPr>
              <a:lnSpc>
                <a:spcPct val="100000"/>
              </a:lnSpc>
            </a:pPr>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lnSpc>
                <a:spcPct val="100000"/>
              </a:lnSpc>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lnSpc>
                <a:spcPct val="100000"/>
              </a:lnSpc>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a:p>
            <a:pPr>
              <a:lnSpc>
                <a:spcPct val="100000"/>
              </a:lnSpc>
            </a:pPr>
            <a:endParaRPr lang="en-US" sz="1200" dirty="0"/>
          </a:p>
        </p:txBody>
      </p:sp>
    </p:spTree>
    <p:extLst>
      <p:ext uri="{BB962C8B-B14F-4D97-AF65-F5344CB8AC3E}">
        <p14:creationId xmlns:p14="http://schemas.microsoft.com/office/powerpoint/2010/main" val="24650932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Lightning Components</a:t>
            </a:r>
            <a:endParaRPr lang="en-US" dirty="0"/>
          </a:p>
        </p:txBody>
      </p:sp>
      <p:sp>
        <p:nvSpPr>
          <p:cNvPr id="8" name="Subtitle 7"/>
          <p:cNvSpPr>
            <a:spLocks noGrp="1"/>
          </p:cNvSpPr>
          <p:nvPr>
            <p:ph type="subTitle" idx="1"/>
          </p:nvPr>
        </p:nvSpPr>
        <p:spPr/>
        <p:txBody>
          <a:bodyPr/>
          <a:lstStyle/>
          <a:p>
            <a:r>
              <a:rPr lang="en-US" dirty="0"/>
              <a:t>What you must know</a:t>
            </a:r>
          </a:p>
          <a:p>
            <a:endParaRPr lang="en-US" dirty="0"/>
          </a:p>
        </p:txBody>
      </p:sp>
      <p:sp>
        <p:nvSpPr>
          <p:cNvPr id="9" name="Text Placeholder 8"/>
          <p:cNvSpPr>
            <a:spLocks noGrp="1"/>
          </p:cNvSpPr>
          <p:nvPr>
            <p:ph type="body" sz="quarter" idx="16"/>
          </p:nvPr>
        </p:nvSpPr>
        <p:spPr/>
        <p:txBody>
          <a:bodyPr/>
          <a:lstStyle/>
          <a:p>
            <a:endParaRPr lang="en-US"/>
          </a:p>
        </p:txBody>
      </p:sp>
      <p:sp>
        <p:nvSpPr>
          <p:cNvPr id="10" name="Text Placeholder 9"/>
          <p:cNvSpPr>
            <a:spLocks noGrp="1"/>
          </p:cNvSpPr>
          <p:nvPr>
            <p:ph type="body" sz="quarter" idx="17"/>
          </p:nvPr>
        </p:nvSpPr>
        <p:spPr/>
        <p:txBody>
          <a:bodyPr/>
          <a:lstStyle/>
          <a:p>
            <a:r>
              <a:rPr lang="en-US" dirty="0"/>
              <a:t>@</a:t>
            </a:r>
            <a:r>
              <a:rPr lang="en-US" dirty="0" smtClean="0"/>
              <a:t>ELTOROIT</a:t>
            </a:r>
            <a:endParaRPr lang="en-US" dirty="0"/>
          </a:p>
        </p:txBody>
      </p:sp>
    </p:spTree>
    <p:extLst>
      <p:ext uri="{BB962C8B-B14F-4D97-AF65-F5344CB8AC3E}">
        <p14:creationId xmlns:p14="http://schemas.microsoft.com/office/powerpoint/2010/main" val="9301622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this Lightning thing?</a:t>
            </a:r>
            <a:endParaRPr lang="en-US" dirty="0"/>
          </a:p>
        </p:txBody>
      </p:sp>
      <p:sp>
        <p:nvSpPr>
          <p:cNvPr id="9" name="Content Placeholder 8"/>
          <p:cNvSpPr>
            <a:spLocks noGrp="1"/>
          </p:cNvSpPr>
          <p:nvPr>
            <p:ph sz="quarter" idx="11"/>
          </p:nvPr>
        </p:nvSpPr>
        <p:spPr/>
        <p:txBody>
          <a:bodyPr/>
          <a:lstStyle/>
          <a:p>
            <a:r>
              <a:rPr lang="en-US" dirty="0" smtClean="0"/>
              <a:t>Lightning means few things in Salesforce</a:t>
            </a:r>
          </a:p>
          <a:p>
            <a:pPr lvl="1"/>
            <a:r>
              <a:rPr lang="en-US" dirty="0" smtClean="0"/>
              <a:t>Lightning Experience</a:t>
            </a:r>
          </a:p>
          <a:p>
            <a:pPr lvl="1"/>
            <a:r>
              <a:rPr lang="en-US" dirty="0"/>
              <a:t>Lightning </a:t>
            </a:r>
            <a:r>
              <a:rPr lang="en-US" dirty="0" smtClean="0"/>
              <a:t>Design System</a:t>
            </a:r>
          </a:p>
          <a:p>
            <a:pPr lvl="1"/>
            <a:r>
              <a:rPr lang="en-US" dirty="0" smtClean="0"/>
              <a:t>Lightning Components and Applications</a:t>
            </a:r>
          </a:p>
          <a:p>
            <a:pPr lvl="1"/>
            <a:r>
              <a:rPr lang="en-US" dirty="0" smtClean="0"/>
              <a:t>Lightning App Builder</a:t>
            </a:r>
          </a:p>
          <a:p>
            <a:pPr lvl="1"/>
            <a:r>
              <a:rPr lang="en-US" dirty="0" smtClean="0"/>
              <a:t>Lightning Pages</a:t>
            </a:r>
          </a:p>
          <a:p>
            <a:pPr lvl="2"/>
            <a:endParaRPr lang="en-US" dirty="0" smtClean="0"/>
          </a:p>
        </p:txBody>
      </p:sp>
      <p:sp>
        <p:nvSpPr>
          <p:cNvPr id="14" name="Text Placeholder 13"/>
          <p:cNvSpPr>
            <a:spLocks noGrp="1"/>
          </p:cNvSpPr>
          <p:nvPr>
            <p:ph type="body" sz="quarter" idx="16"/>
          </p:nvPr>
        </p:nvSpPr>
        <p:spPr/>
        <p:txBody>
          <a:bodyPr/>
          <a:lstStyle/>
          <a:p>
            <a:endParaRPr lang="en-US"/>
          </a:p>
        </p:txBody>
      </p:sp>
      <p:sp>
        <p:nvSpPr>
          <p:cNvPr id="35" name="Content Placeholder 34"/>
          <p:cNvSpPr>
            <a:spLocks noGrp="1"/>
          </p:cNvSpPr>
          <p:nvPr>
            <p:ph sz="quarter" idx="12"/>
          </p:nvPr>
        </p:nvSpPr>
        <p:spPr/>
        <p:txBody>
          <a:bodyPr/>
          <a:lstStyle/>
          <a:p>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827" y="1111393"/>
            <a:ext cx="5303520" cy="509417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827" y="1111393"/>
            <a:ext cx="5303520" cy="5094170"/>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827" y="1111393"/>
            <a:ext cx="5303520" cy="509417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6827" y="1111393"/>
            <a:ext cx="5303520" cy="5094170"/>
          </a:xfrm>
          <a:prstGeom prst="rect">
            <a:avLst/>
          </a:prstGeom>
        </p:spPr>
      </p:pic>
      <p:sp>
        <p:nvSpPr>
          <p:cNvPr id="42" name="Rectangle 41"/>
          <p:cNvSpPr/>
          <p:nvPr/>
        </p:nvSpPr>
        <p:spPr>
          <a:xfrm>
            <a:off x="7362033" y="2450521"/>
            <a:ext cx="3008376" cy="2884335"/>
          </a:xfrm>
          <a:prstGeom prst="rect">
            <a:avLst/>
          </a:prstGeom>
          <a:solidFill>
            <a:schemeClr val="bg1">
              <a:lumMod val="85000"/>
              <a:alpha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44" name="Rectangle 43"/>
          <p:cNvSpPr/>
          <p:nvPr/>
        </p:nvSpPr>
        <p:spPr>
          <a:xfrm>
            <a:off x="6296668" y="2023056"/>
            <a:ext cx="5336553" cy="3308781"/>
          </a:xfrm>
          <a:prstGeom prst="rect">
            <a:avLst/>
          </a:prstGeom>
          <a:solidFill>
            <a:schemeClr val="bg1">
              <a:lumMod val="85000"/>
              <a:alpha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3420" y="2515967"/>
            <a:ext cx="3003550" cy="2821940"/>
          </a:xfrm>
          <a:prstGeom prst="rect">
            <a:avLst/>
          </a:prstGeom>
        </p:spPr>
      </p:pic>
      <p:sp>
        <p:nvSpPr>
          <p:cNvPr id="41" name="TextBox 40"/>
          <p:cNvSpPr txBox="1"/>
          <p:nvPr/>
        </p:nvSpPr>
        <p:spPr>
          <a:xfrm>
            <a:off x="17726007" y="7106914"/>
            <a:ext cx="184666" cy="400110"/>
          </a:xfrm>
          <a:prstGeom prst="rect">
            <a:avLst/>
          </a:prstGeom>
          <a:noFill/>
        </p:spPr>
        <p:txBody>
          <a:bodyPr wrap="none" rtlCol="0">
            <a:spAutoFit/>
          </a:bodyPr>
          <a:lstStyle/>
          <a:p>
            <a:pPr>
              <a:spcBef>
                <a:spcPts val="300"/>
              </a:spcBef>
              <a:spcAft>
                <a:spcPts val="600"/>
              </a:spcAft>
            </a:pPr>
            <a:endParaRPr lang="en-US" sz="2000" dirty="0" smtClean="0">
              <a:solidFill>
                <a:schemeClr val="accent2">
                  <a:lumMod val="75000"/>
                </a:schemeClr>
              </a:solidFill>
              <a:latin typeface="Salesforce Sans"/>
              <a:cs typeface="Salesforce Sans"/>
            </a:endParaRPr>
          </a:p>
        </p:txBody>
      </p:sp>
      <p:grpSp>
        <p:nvGrpSpPr>
          <p:cNvPr id="36" name="Group 35"/>
          <p:cNvGrpSpPr/>
          <p:nvPr/>
        </p:nvGrpSpPr>
        <p:grpSpPr>
          <a:xfrm>
            <a:off x="491207" y="2468221"/>
            <a:ext cx="6481609" cy="3238343"/>
            <a:chOff x="547141" y="1025504"/>
            <a:chExt cx="6481609" cy="3238343"/>
          </a:xfrm>
        </p:grpSpPr>
        <p:sp>
          <p:nvSpPr>
            <p:cNvPr id="37" name="Rounded Rectangle 36"/>
            <p:cNvSpPr/>
            <p:nvPr/>
          </p:nvSpPr>
          <p:spPr>
            <a:xfrm>
              <a:off x="547141" y="1025504"/>
              <a:ext cx="4888110" cy="1677433"/>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8" name="Line Callout 1 37"/>
            <p:cNvSpPr/>
            <p:nvPr/>
          </p:nvSpPr>
          <p:spPr>
            <a:xfrm>
              <a:off x="1700980" y="3318985"/>
              <a:ext cx="5327770" cy="944862"/>
            </a:xfrm>
            <a:prstGeom prst="borderCallout1">
              <a:avLst>
                <a:gd name="adj1" fmla="val -949"/>
                <a:gd name="adj2" fmla="val 37717"/>
                <a:gd name="adj3" fmla="val -65736"/>
                <a:gd name="adj4" fmla="val 15238"/>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a:solidFill>
                      <a:schemeClr val="tx1"/>
                    </a:solidFill>
                  </a:ln>
                  <a:solidFill>
                    <a:schemeClr val="tx1"/>
                  </a:solidFill>
                  <a:cs typeface="Salesforce Sans"/>
                </a:rPr>
                <a:t>Lightning Component Framework</a:t>
              </a:r>
              <a:endParaRPr lang="en-US" sz="2800" dirty="0" smtClean="0">
                <a:ln>
                  <a:solidFill>
                    <a:schemeClr val="tx1"/>
                  </a:solidFill>
                </a:ln>
                <a:solidFill>
                  <a:schemeClr val="tx1"/>
                </a:solidFill>
                <a:latin typeface="Salesforce Sans"/>
                <a:cs typeface="Salesforce Sans"/>
              </a:endParaRPr>
            </a:p>
          </p:txBody>
        </p:sp>
      </p:grpSp>
    </p:spTree>
    <p:extLst>
      <p:ext uri="{BB962C8B-B14F-4D97-AF65-F5344CB8AC3E}">
        <p14:creationId xmlns:p14="http://schemas.microsoft.com/office/powerpoint/2010/main" val="14325577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4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Lightning Components Framework</a:t>
            </a:r>
            <a:endParaRPr lang="en-US" dirty="0"/>
          </a:p>
        </p:txBody>
      </p:sp>
      <p:sp>
        <p:nvSpPr>
          <p:cNvPr id="9" name="Content Placeholder 8"/>
          <p:cNvSpPr>
            <a:spLocks noGrp="1"/>
          </p:cNvSpPr>
          <p:nvPr>
            <p:ph sz="quarter" idx="11"/>
          </p:nvPr>
        </p:nvSpPr>
        <p:spPr/>
        <p:txBody>
          <a:bodyPr/>
          <a:lstStyle/>
          <a:p>
            <a:r>
              <a:rPr lang="en-US" dirty="0" smtClean="0"/>
              <a:t>Native Visualforce</a:t>
            </a:r>
          </a:p>
          <a:p>
            <a:pPr lvl="1"/>
            <a:r>
              <a:rPr lang="en-US" dirty="0" smtClean="0"/>
              <a:t>Transfers </a:t>
            </a:r>
            <a:r>
              <a:rPr lang="en-US" dirty="0"/>
              <a:t>V</a:t>
            </a:r>
            <a:r>
              <a:rPr lang="en-US" dirty="0" smtClean="0"/>
              <a:t>iewState on every call to server</a:t>
            </a:r>
          </a:p>
          <a:p>
            <a:pPr lvl="1"/>
            <a:r>
              <a:rPr lang="en-US" dirty="0" smtClean="0"/>
              <a:t>Too many server round trips</a:t>
            </a:r>
          </a:p>
          <a:p>
            <a:pPr lvl="1"/>
            <a:r>
              <a:rPr lang="en-US" dirty="0" smtClean="0"/>
              <a:t>Runs inside </a:t>
            </a:r>
            <a:r>
              <a:rPr lang="en-US" dirty="0" err="1" smtClean="0"/>
              <a:t>iframe</a:t>
            </a:r>
            <a:r>
              <a:rPr lang="en-US" dirty="0" smtClean="0"/>
              <a:t> in Salesforce1</a:t>
            </a:r>
          </a:p>
          <a:p>
            <a:r>
              <a:rPr lang="en-US" dirty="0" smtClean="0"/>
              <a:t>HTML5 inside Visualforce page</a:t>
            </a:r>
          </a:p>
          <a:p>
            <a:pPr lvl="1"/>
            <a:r>
              <a:rPr lang="en-US" dirty="0" smtClean="0"/>
              <a:t>You write lot's of HTML / CSS</a:t>
            </a:r>
          </a:p>
          <a:p>
            <a:pPr lvl="1"/>
            <a:r>
              <a:rPr lang="en-US" dirty="0" smtClean="0"/>
              <a:t>No easy connection to Salesforce for data</a:t>
            </a:r>
          </a:p>
          <a:p>
            <a:pPr lvl="2"/>
            <a:r>
              <a:rPr lang="en-US" dirty="0" smtClean="0"/>
              <a:t>Must use APIs or Remote Apex</a:t>
            </a:r>
          </a:p>
          <a:p>
            <a:pPr lvl="1"/>
            <a:r>
              <a:rPr lang="en-US" dirty="0"/>
              <a:t>Runs inside </a:t>
            </a:r>
            <a:r>
              <a:rPr lang="en-US" dirty="0" err="1"/>
              <a:t>iframe</a:t>
            </a:r>
            <a:r>
              <a:rPr lang="en-US" dirty="0"/>
              <a:t> in </a:t>
            </a:r>
            <a:r>
              <a:rPr lang="en-US" dirty="0" smtClean="0"/>
              <a:t>Salesforce1</a:t>
            </a:r>
          </a:p>
          <a:p>
            <a:r>
              <a:rPr lang="en-US" dirty="0" smtClean="0"/>
              <a:t>Lightning Components</a:t>
            </a:r>
            <a:endParaRPr lang="en-US" dirty="0"/>
          </a:p>
        </p:txBody>
      </p:sp>
      <p:sp>
        <p:nvSpPr>
          <p:cNvPr id="10" name="Content Placeholder 9"/>
          <p:cNvSpPr>
            <a:spLocks noGrp="1"/>
          </p:cNvSpPr>
          <p:nvPr>
            <p:ph sz="quarter" idx="12"/>
          </p:nvPr>
        </p:nvSpPr>
        <p:spPr>
          <a:xfrm>
            <a:off x="6313932" y="1764285"/>
            <a:ext cx="5303520" cy="4223766"/>
          </a:xfrm>
        </p:spPr>
        <p:txBody>
          <a:bodyPr/>
          <a:lstStyle/>
          <a:p>
            <a:endParaRPr lang="en-US"/>
          </a:p>
        </p:txBody>
      </p:sp>
      <p:sp>
        <p:nvSpPr>
          <p:cNvPr id="11" name="Text Placeholder 10"/>
          <p:cNvSpPr>
            <a:spLocks noGrp="1"/>
          </p:cNvSpPr>
          <p:nvPr>
            <p:ph type="body" sz="quarter" idx="16"/>
          </p:nvPr>
        </p:nvSpPr>
        <p:spPr>
          <a:xfrm>
            <a:off x="571500" y="1081137"/>
            <a:ext cx="11046141" cy="369332"/>
          </a:xfrm>
        </p:spPr>
        <p:txBody>
          <a:bodyPr/>
          <a:lstStyle/>
          <a:p>
            <a:r>
              <a:rPr lang="en-US" dirty="0"/>
              <a:t>Options when developing for </a:t>
            </a:r>
            <a:r>
              <a:rPr lang="en-US" dirty="0" smtClean="0"/>
              <a:t>Salesforce1 / mobile</a:t>
            </a:r>
          </a:p>
        </p:txBody>
      </p:sp>
      <p:sp>
        <p:nvSpPr>
          <p:cNvPr id="6" name="Footer Placeholder 5"/>
          <p:cNvSpPr>
            <a:spLocks noGrp="1"/>
          </p:cNvSpPr>
          <p:nvPr>
            <p:ph type="ftr" sz="quarter" idx="17"/>
          </p:nvPr>
        </p:nvSpPr>
        <p:spPr/>
        <p:txBody>
          <a:bodyPr/>
          <a:lstStyle/>
          <a:p>
            <a:endParaRPr lang="en-US" dirty="0"/>
          </a:p>
        </p:txBody>
      </p:sp>
      <p:sp>
        <p:nvSpPr>
          <p:cNvPr id="12" name="TextBox 11"/>
          <p:cNvSpPr txBox="1"/>
          <p:nvPr/>
        </p:nvSpPr>
        <p:spPr>
          <a:xfrm>
            <a:off x="6851904" y="3167538"/>
            <a:ext cx="4379976" cy="1569660"/>
          </a:xfrm>
          <a:prstGeom prst="rect">
            <a:avLst/>
          </a:prstGeom>
          <a:solidFill>
            <a:schemeClr val="bg1"/>
          </a:solidFill>
        </p:spPr>
        <p:txBody>
          <a:bodyPr wrap="square" rtlCol="0">
            <a:spAutoFit/>
          </a:bodyPr>
          <a:lstStyle/>
          <a:p>
            <a:pPr algn="ctr">
              <a:spcBef>
                <a:spcPts val="300"/>
              </a:spcBef>
              <a:spcAft>
                <a:spcPts val="600"/>
              </a:spcAft>
            </a:pPr>
            <a:r>
              <a:rPr lang="en-US" sz="3200" dirty="0" smtClean="0">
                <a:solidFill>
                  <a:schemeClr val="accent2">
                    <a:lumMod val="75000"/>
                  </a:schemeClr>
                </a:solidFill>
                <a:latin typeface="Salesforce Sans"/>
                <a:cs typeface="Salesforce Sans"/>
              </a:rPr>
              <a:t>Slow performance at runtime for users,  but fast to develop</a:t>
            </a:r>
          </a:p>
        </p:txBody>
      </p:sp>
      <p:sp>
        <p:nvSpPr>
          <p:cNvPr id="13" name="TextBox 12"/>
          <p:cNvSpPr txBox="1"/>
          <p:nvPr/>
        </p:nvSpPr>
        <p:spPr>
          <a:xfrm>
            <a:off x="6851904" y="3167538"/>
            <a:ext cx="4379976" cy="1569660"/>
          </a:xfrm>
          <a:prstGeom prst="rect">
            <a:avLst/>
          </a:prstGeom>
          <a:solidFill>
            <a:schemeClr val="bg1"/>
          </a:solidFill>
        </p:spPr>
        <p:txBody>
          <a:bodyPr wrap="square" rtlCol="0">
            <a:spAutoFit/>
          </a:bodyPr>
          <a:lstStyle/>
          <a:p>
            <a:pPr algn="ctr">
              <a:spcBef>
                <a:spcPts val="300"/>
              </a:spcBef>
              <a:spcAft>
                <a:spcPts val="600"/>
              </a:spcAft>
            </a:pPr>
            <a:r>
              <a:rPr lang="en-US" sz="3200" dirty="0" smtClean="0">
                <a:solidFill>
                  <a:schemeClr val="accent2">
                    <a:lumMod val="75000"/>
                  </a:schemeClr>
                </a:solidFill>
                <a:latin typeface="Salesforce Sans"/>
                <a:cs typeface="Salesforce Sans"/>
              </a:rPr>
              <a:t>Fast performance at runtime for users, but slow to develop</a:t>
            </a:r>
          </a:p>
        </p:txBody>
      </p:sp>
      <p:sp>
        <p:nvSpPr>
          <p:cNvPr id="15" name="TextBox 14"/>
          <p:cNvSpPr txBox="1"/>
          <p:nvPr/>
        </p:nvSpPr>
        <p:spPr>
          <a:xfrm>
            <a:off x="6775704" y="3091338"/>
            <a:ext cx="4379976" cy="1569660"/>
          </a:xfrm>
          <a:prstGeom prst="rect">
            <a:avLst/>
          </a:prstGeom>
          <a:solidFill>
            <a:schemeClr val="bg1"/>
          </a:solidFill>
        </p:spPr>
        <p:txBody>
          <a:bodyPr wrap="square" rtlCol="0">
            <a:spAutoFit/>
          </a:bodyPr>
          <a:lstStyle/>
          <a:p>
            <a:pPr algn="ctr">
              <a:spcBef>
                <a:spcPts val="300"/>
              </a:spcBef>
              <a:spcAft>
                <a:spcPts val="600"/>
              </a:spcAft>
            </a:pPr>
            <a:r>
              <a:rPr lang="en-US" sz="3200" dirty="0" smtClean="0">
                <a:solidFill>
                  <a:schemeClr val="accent2">
                    <a:lumMod val="75000"/>
                  </a:schemeClr>
                </a:solidFill>
                <a:latin typeface="Salesforce Sans"/>
                <a:cs typeface="Salesforce Sans"/>
              </a:rPr>
              <a:t>Fast performance at runtime for users, and fast to develop</a:t>
            </a:r>
          </a:p>
        </p:txBody>
      </p:sp>
    </p:spTree>
    <p:extLst>
      <p:ext uri="{BB962C8B-B14F-4D97-AF65-F5344CB8AC3E}">
        <p14:creationId xmlns:p14="http://schemas.microsoft.com/office/powerpoint/2010/main" val="588376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Lightning Components Framework</a:t>
            </a:r>
          </a:p>
        </p:txBody>
      </p:sp>
      <p:sp>
        <p:nvSpPr>
          <p:cNvPr id="3" name="Content Placeholder 2"/>
          <p:cNvSpPr>
            <a:spLocks noGrp="1"/>
          </p:cNvSpPr>
          <p:nvPr>
            <p:ph sz="quarter" idx="11"/>
          </p:nvPr>
        </p:nvSpPr>
        <p:spPr/>
        <p:txBody>
          <a:bodyPr/>
          <a:lstStyle/>
          <a:p>
            <a:r>
              <a:rPr lang="en-US" dirty="0"/>
              <a:t>Faster performance at runtime</a:t>
            </a:r>
          </a:p>
          <a:p>
            <a:pPr lvl="1"/>
            <a:r>
              <a:rPr lang="en-US" dirty="0" err="1"/>
              <a:t>Stateful</a:t>
            </a:r>
            <a:r>
              <a:rPr lang="en-US" dirty="0"/>
              <a:t> client and stateless server</a:t>
            </a:r>
          </a:p>
          <a:p>
            <a:pPr lvl="1"/>
            <a:r>
              <a:rPr lang="en-US" dirty="0"/>
              <a:t>No need for unnecessary round trips to server</a:t>
            </a:r>
          </a:p>
          <a:p>
            <a:pPr lvl="1"/>
            <a:r>
              <a:rPr lang="en-US" dirty="0"/>
              <a:t>No need to pass </a:t>
            </a:r>
            <a:r>
              <a:rPr lang="en-US" dirty="0" smtClean="0"/>
              <a:t>ViewState</a:t>
            </a:r>
          </a:p>
          <a:p>
            <a:pPr lvl="2"/>
            <a:r>
              <a:rPr lang="en-US" dirty="0" smtClean="0"/>
              <a:t>Client </a:t>
            </a:r>
            <a:r>
              <a:rPr lang="en-US" dirty="0"/>
              <a:t>manages </a:t>
            </a:r>
            <a:r>
              <a:rPr lang="en-US" dirty="0" smtClean="0"/>
              <a:t>state</a:t>
            </a:r>
            <a:endParaRPr lang="en-US" dirty="0"/>
          </a:p>
          <a:p>
            <a:pPr lvl="1"/>
            <a:r>
              <a:rPr lang="en-US" dirty="0" smtClean="0"/>
              <a:t>Data is passed in JSON</a:t>
            </a:r>
          </a:p>
          <a:p>
            <a:pPr lvl="2"/>
            <a:r>
              <a:rPr lang="en-US" dirty="0" smtClean="0"/>
              <a:t>Server does not return full HTML, just data</a:t>
            </a:r>
            <a:endParaRPr lang="en-US" dirty="0"/>
          </a:p>
          <a:p>
            <a:pPr lvl="1"/>
            <a:r>
              <a:rPr lang="en-US" dirty="0"/>
              <a:t>Efficient use of client and network </a:t>
            </a:r>
            <a:r>
              <a:rPr lang="en-US" dirty="0" smtClean="0"/>
              <a:t>resources</a:t>
            </a:r>
          </a:p>
          <a:p>
            <a:pPr lvl="2"/>
            <a:r>
              <a:rPr lang="en-US" dirty="0"/>
              <a:t>Including </a:t>
            </a:r>
            <a:r>
              <a:rPr lang="en-US" dirty="0" smtClean="0"/>
              <a:t> server</a:t>
            </a:r>
            <a:r>
              <a:rPr lang="en-US" dirty="0"/>
              <a:t>, browser, devices, and network </a:t>
            </a:r>
            <a:endParaRPr lang="en-US" dirty="0" smtClean="0"/>
          </a:p>
          <a:p>
            <a:pPr lvl="1"/>
            <a:endParaRPr lang="en-US" dirty="0" smtClean="0"/>
          </a:p>
        </p:txBody>
      </p:sp>
      <p:sp>
        <p:nvSpPr>
          <p:cNvPr id="4" name="Content Placeholder 3"/>
          <p:cNvSpPr>
            <a:spLocks noGrp="1"/>
          </p:cNvSpPr>
          <p:nvPr>
            <p:ph sz="quarter" idx="12"/>
          </p:nvPr>
        </p:nvSpPr>
        <p:spPr/>
        <p:txBody>
          <a:bodyPr/>
          <a:lstStyle/>
          <a:p>
            <a:r>
              <a:rPr lang="en-US" dirty="0"/>
              <a:t>Faster development</a:t>
            </a:r>
          </a:p>
          <a:p>
            <a:pPr lvl="1"/>
            <a:r>
              <a:rPr lang="en-US" dirty="0"/>
              <a:t>Rich OOTB component </a:t>
            </a:r>
            <a:r>
              <a:rPr lang="en-US" dirty="0" smtClean="0"/>
              <a:t>set, designed for any device</a:t>
            </a:r>
            <a:endParaRPr lang="en-US" dirty="0"/>
          </a:p>
          <a:p>
            <a:pPr lvl="2"/>
            <a:r>
              <a:rPr lang="en-US" dirty="0" smtClean="0"/>
              <a:t>Salesforce1, communities </a:t>
            </a:r>
            <a:r>
              <a:rPr lang="en-US" dirty="0"/>
              <a:t>and Lightning </a:t>
            </a:r>
            <a:r>
              <a:rPr lang="en-US" dirty="0" smtClean="0"/>
              <a:t>Experience</a:t>
            </a:r>
          </a:p>
          <a:p>
            <a:pPr lvl="2"/>
            <a:r>
              <a:rPr lang="en-US" dirty="0" smtClean="0"/>
              <a:t>No need to worry about HTML / CSS</a:t>
            </a:r>
            <a:endParaRPr lang="en-US" dirty="0"/>
          </a:p>
          <a:p>
            <a:pPr lvl="1"/>
            <a:r>
              <a:rPr lang="en-US" dirty="0" smtClean="0"/>
              <a:t>AppExchange For Components</a:t>
            </a:r>
          </a:p>
          <a:p>
            <a:pPr lvl="2"/>
            <a:r>
              <a:rPr lang="en-US" dirty="0" smtClean="0"/>
              <a:t>Components </a:t>
            </a:r>
            <a:r>
              <a:rPr lang="en-US" dirty="0"/>
              <a:t>can be installed </a:t>
            </a:r>
            <a:r>
              <a:rPr lang="en-US" dirty="0" smtClean="0"/>
              <a:t>from AppExchange</a:t>
            </a:r>
          </a:p>
          <a:p>
            <a:pPr lvl="2"/>
            <a:r>
              <a:rPr lang="en-US" dirty="0" smtClean="0"/>
              <a:t>You don't have to do all the heavy work</a:t>
            </a:r>
            <a:endParaRPr lang="en-US" dirty="0"/>
          </a:p>
          <a:p>
            <a:pPr lvl="1"/>
            <a:r>
              <a:rPr lang="en-US" dirty="0"/>
              <a:t>Decoupled components using </a:t>
            </a:r>
            <a:r>
              <a:rPr lang="en-US" dirty="0" smtClean="0"/>
              <a:t>events</a:t>
            </a:r>
          </a:p>
          <a:p>
            <a:pPr lvl="2"/>
            <a:r>
              <a:rPr lang="en-US" dirty="0" smtClean="0"/>
              <a:t>Publisher / subscriber model</a:t>
            </a:r>
            <a:endParaRPr lang="en-US" dirty="0"/>
          </a:p>
          <a:p>
            <a:pPr lvl="2"/>
            <a:r>
              <a:rPr lang="en-US" dirty="0"/>
              <a:t>Parallel development for </a:t>
            </a:r>
            <a:r>
              <a:rPr lang="en-US" dirty="0" smtClean="0"/>
              <a:t>teams</a:t>
            </a:r>
          </a:p>
          <a:p>
            <a:pPr lvl="3"/>
            <a:r>
              <a:rPr lang="en-US" dirty="0" smtClean="0"/>
              <a:t>Multiple developers in single project !</a:t>
            </a:r>
          </a:p>
          <a:p>
            <a:pPr lvl="2"/>
            <a:r>
              <a:rPr lang="en-US" dirty="0" smtClean="0"/>
              <a:t>OOP applied to the UI !</a:t>
            </a:r>
            <a:endParaRPr lang="en-US" dirty="0"/>
          </a:p>
        </p:txBody>
      </p:sp>
      <p:sp>
        <p:nvSpPr>
          <p:cNvPr id="5" name="Text Placeholder 4"/>
          <p:cNvSpPr>
            <a:spLocks noGrp="1"/>
          </p:cNvSpPr>
          <p:nvPr>
            <p:ph type="body" sz="quarter" idx="16"/>
          </p:nvPr>
        </p:nvSpPr>
        <p:spPr/>
        <p:txBody>
          <a:bodyPr/>
          <a:lstStyle/>
          <a:p>
            <a:r>
              <a:rPr lang="en-US" dirty="0"/>
              <a:t>Benefits</a:t>
            </a:r>
          </a:p>
        </p:txBody>
      </p:sp>
      <p:sp>
        <p:nvSpPr>
          <p:cNvPr id="6" name="Footer Placeholder 5"/>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3368815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Lightning Components Framework</a:t>
            </a:r>
          </a:p>
        </p:txBody>
      </p:sp>
      <p:sp>
        <p:nvSpPr>
          <p:cNvPr id="3" name="Content Placeholder 2"/>
          <p:cNvSpPr>
            <a:spLocks noGrp="1"/>
          </p:cNvSpPr>
          <p:nvPr>
            <p:ph sz="quarter" idx="10"/>
          </p:nvPr>
        </p:nvSpPr>
        <p:spPr/>
        <p:txBody>
          <a:bodyPr/>
          <a:lstStyle/>
          <a:p>
            <a:r>
              <a:rPr lang="en-US" dirty="0"/>
              <a:t>Design Lightning Experience pages using App Builder and Community builder</a:t>
            </a:r>
          </a:p>
          <a:p>
            <a:pPr lvl="1"/>
            <a:r>
              <a:rPr lang="en-US" dirty="0"/>
              <a:t>Modify standard pages, not just Page Layouts</a:t>
            </a:r>
          </a:p>
          <a:p>
            <a:pPr lvl="1"/>
            <a:r>
              <a:rPr lang="en-US" dirty="0"/>
              <a:t>Include your own </a:t>
            </a:r>
            <a:r>
              <a:rPr lang="en-US" dirty="0" smtClean="0"/>
              <a:t>components or components downloaded from AppExchange</a:t>
            </a:r>
            <a:endParaRPr lang="en-US" dirty="0"/>
          </a:p>
          <a:p>
            <a:pPr lvl="1"/>
            <a:r>
              <a:rPr lang="en-US" dirty="0"/>
              <a:t>Easily build for Salesforce1, Lightning Experience, and </a:t>
            </a:r>
            <a:r>
              <a:rPr lang="en-US" dirty="0" smtClean="0"/>
              <a:t>Communities</a:t>
            </a:r>
          </a:p>
          <a:p>
            <a:r>
              <a:rPr lang="en-US" dirty="0" smtClean="0"/>
              <a:t>Modern Web technology</a:t>
            </a:r>
          </a:p>
          <a:p>
            <a:pPr lvl="1"/>
            <a:r>
              <a:rPr lang="en-US" dirty="0" smtClean="0"/>
              <a:t>Build device</a:t>
            </a:r>
            <a:r>
              <a:rPr lang="en-US" dirty="0"/>
              <a:t>-aware and cross browser </a:t>
            </a:r>
            <a:r>
              <a:rPr lang="en-US" dirty="0" smtClean="0"/>
              <a:t>compatibility applications</a:t>
            </a:r>
            <a:endParaRPr lang="en-US" dirty="0"/>
          </a:p>
          <a:p>
            <a:pPr lvl="1"/>
            <a:r>
              <a:rPr lang="en-US" dirty="0" smtClean="0"/>
              <a:t>Uses HTML5</a:t>
            </a:r>
            <a:r>
              <a:rPr lang="en-US" dirty="0"/>
              <a:t>, CSS3</a:t>
            </a:r>
            <a:r>
              <a:rPr lang="en-US"/>
              <a:t>, </a:t>
            </a:r>
            <a:r>
              <a:rPr lang="en-US" smtClean="0"/>
              <a:t>responsive </a:t>
            </a:r>
            <a:r>
              <a:rPr lang="en-US" dirty="0" smtClean="0"/>
              <a:t>design, touch events, etc.</a:t>
            </a:r>
            <a:endParaRPr lang="en-US" dirty="0"/>
          </a:p>
        </p:txBody>
      </p:sp>
      <p:sp>
        <p:nvSpPr>
          <p:cNvPr id="5" name="Text Placeholder 4"/>
          <p:cNvSpPr>
            <a:spLocks noGrp="1"/>
          </p:cNvSpPr>
          <p:nvPr>
            <p:ph type="body" sz="quarter" idx="16"/>
          </p:nvPr>
        </p:nvSpPr>
        <p:spPr/>
        <p:txBody>
          <a:bodyPr/>
          <a:lstStyle/>
          <a:p>
            <a:r>
              <a:rPr lang="en-US" dirty="0" smtClean="0"/>
              <a:t>More benefits</a:t>
            </a:r>
            <a:endParaRPr lang="en-US" dirty="0"/>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5523944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Lightning Components </a:t>
            </a:r>
            <a:r>
              <a:rPr lang="en-US" dirty="0" smtClean="0"/>
              <a:t>And Applications</a:t>
            </a:r>
            <a:endParaRPr lang="en-US" dirty="0"/>
          </a:p>
        </p:txBody>
      </p:sp>
      <p:sp>
        <p:nvSpPr>
          <p:cNvPr id="7" name="Content Placeholder 6"/>
          <p:cNvSpPr>
            <a:spLocks noGrp="1"/>
          </p:cNvSpPr>
          <p:nvPr>
            <p:ph sz="quarter" idx="11"/>
          </p:nvPr>
        </p:nvSpPr>
        <p:spPr/>
        <p:txBody>
          <a:bodyPr/>
          <a:lstStyle/>
          <a:p>
            <a:r>
              <a:rPr lang="en-US" dirty="0" smtClean="0"/>
              <a:t>Each component or application is organized in a "folder" with multiple "files"</a:t>
            </a:r>
          </a:p>
          <a:p>
            <a:pPr lvl="1"/>
            <a:r>
              <a:rPr lang="en-US" dirty="0" smtClean="0"/>
              <a:t>Markup (components or applications)</a:t>
            </a:r>
          </a:p>
          <a:p>
            <a:pPr lvl="1"/>
            <a:r>
              <a:rPr lang="en-US" dirty="0" smtClean="0"/>
              <a:t>Controller (JavaScript)</a:t>
            </a:r>
          </a:p>
          <a:p>
            <a:pPr lvl="1"/>
            <a:r>
              <a:rPr lang="en-US" dirty="0" smtClean="0"/>
              <a:t>Helper (JavaScript)</a:t>
            </a:r>
          </a:p>
          <a:p>
            <a:pPr lvl="1"/>
            <a:r>
              <a:rPr lang="en-US" dirty="0" smtClean="0"/>
              <a:t>Style (CSS)</a:t>
            </a:r>
          </a:p>
          <a:p>
            <a:pPr lvl="1"/>
            <a:r>
              <a:rPr lang="en-US" dirty="0" smtClean="0"/>
              <a:t>Documentation (Markup)</a:t>
            </a:r>
          </a:p>
          <a:p>
            <a:pPr lvl="1"/>
            <a:r>
              <a:rPr lang="en-US" dirty="0" smtClean="0"/>
              <a:t>Renderer (JavaScript)</a:t>
            </a:r>
          </a:p>
          <a:p>
            <a:pPr lvl="1"/>
            <a:r>
              <a:rPr lang="en-US" dirty="0" smtClean="0"/>
              <a:t>Design</a:t>
            </a:r>
          </a:p>
          <a:p>
            <a:pPr lvl="1"/>
            <a:r>
              <a:rPr lang="en-US" dirty="0" smtClean="0"/>
              <a:t>SVG (Icon for Lightning App Builder)</a:t>
            </a:r>
          </a:p>
          <a:p>
            <a:pPr lvl="3"/>
            <a:endParaRPr lang="en-US" dirty="0"/>
          </a:p>
        </p:txBody>
      </p:sp>
      <p:sp>
        <p:nvSpPr>
          <p:cNvPr id="9" name="Text Placeholder 8"/>
          <p:cNvSpPr>
            <a:spLocks noGrp="1"/>
          </p:cNvSpPr>
          <p:nvPr>
            <p:ph type="body" sz="quarter" idx="16"/>
          </p:nvPr>
        </p:nvSpPr>
        <p:spPr/>
        <p:txBody>
          <a:bodyPr/>
          <a:lstStyle/>
          <a:p>
            <a:r>
              <a:rPr lang="en-US" dirty="0"/>
              <a:t>What's a bundle?</a:t>
            </a:r>
          </a:p>
        </p:txBody>
      </p:sp>
      <p:sp>
        <p:nvSpPr>
          <p:cNvPr id="5" name="Footer Placeholder 4"/>
          <p:cNvSpPr>
            <a:spLocks noGrp="1"/>
          </p:cNvSpPr>
          <p:nvPr>
            <p:ph type="ftr" sz="quarter" idx="17"/>
          </p:nvPr>
        </p:nvSpPr>
        <p:spPr/>
        <p:txBody>
          <a:bodyPr/>
          <a:lstStyle/>
          <a:p>
            <a:endParaRPr lang="en-US" dirty="0"/>
          </a:p>
        </p:txBody>
      </p:sp>
      <p:pic>
        <p:nvPicPr>
          <p:cNvPr id="12" name="Content Placeholder 11"/>
          <p:cNvPicPr>
            <a:picLocks noGrp="1" noChangeAspect="1"/>
          </p:cNvPicPr>
          <p:nvPr>
            <p:ph sz="quarter" idx="12"/>
          </p:nvPr>
        </p:nvPicPr>
        <p:blipFill>
          <a:blip r:embed="rId2">
            <a:extLst>
              <a:ext uri="{28A0092B-C50C-407E-A947-70E740481C1C}">
                <a14:useLocalDpi xmlns:a14="http://schemas.microsoft.com/office/drawing/2010/main" val="0"/>
              </a:ext>
            </a:extLst>
          </a:blip>
          <a:srcRect t="15" b="15"/>
          <a:stretch>
            <a:fillRect/>
          </a:stretch>
        </p:blipFill>
        <p:spPr>
          <a:xfrm>
            <a:off x="6313488" y="2166938"/>
            <a:ext cx="5303837" cy="3417887"/>
          </a:xfrm>
        </p:spPr>
      </p:pic>
      <p:grpSp>
        <p:nvGrpSpPr>
          <p:cNvPr id="46" name="Group 45"/>
          <p:cNvGrpSpPr/>
          <p:nvPr/>
        </p:nvGrpSpPr>
        <p:grpSpPr>
          <a:xfrm>
            <a:off x="6291758" y="3112296"/>
            <a:ext cx="5379278" cy="418860"/>
            <a:chOff x="6295428" y="3112296"/>
            <a:chExt cx="5379278" cy="418860"/>
          </a:xfrm>
        </p:grpSpPr>
        <p:sp>
          <p:nvSpPr>
            <p:cNvPr id="41" name="Rectangle 40"/>
            <p:cNvSpPr/>
            <p:nvPr/>
          </p:nvSpPr>
          <p:spPr>
            <a:xfrm>
              <a:off x="6295428" y="3112296"/>
              <a:ext cx="2664502"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45" name="Rectangle 44"/>
            <p:cNvSpPr/>
            <p:nvPr/>
          </p:nvSpPr>
          <p:spPr>
            <a:xfrm>
              <a:off x="8976183" y="3113235"/>
              <a:ext cx="2698523"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grpSp>
        <p:nvGrpSpPr>
          <p:cNvPr id="47" name="Group 46"/>
          <p:cNvGrpSpPr/>
          <p:nvPr/>
        </p:nvGrpSpPr>
        <p:grpSpPr>
          <a:xfrm>
            <a:off x="6291758" y="3404507"/>
            <a:ext cx="5379278" cy="418860"/>
            <a:chOff x="6295428" y="3112296"/>
            <a:chExt cx="5379278" cy="418860"/>
          </a:xfrm>
        </p:grpSpPr>
        <p:sp>
          <p:nvSpPr>
            <p:cNvPr id="48" name="Rectangle 47"/>
            <p:cNvSpPr/>
            <p:nvPr/>
          </p:nvSpPr>
          <p:spPr>
            <a:xfrm>
              <a:off x="6295428" y="3112296"/>
              <a:ext cx="2664502"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49" name="Rectangle 48"/>
            <p:cNvSpPr/>
            <p:nvPr/>
          </p:nvSpPr>
          <p:spPr>
            <a:xfrm>
              <a:off x="8976183" y="3113235"/>
              <a:ext cx="2698523"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grpSp>
        <p:nvGrpSpPr>
          <p:cNvPr id="50" name="Group 49"/>
          <p:cNvGrpSpPr/>
          <p:nvPr/>
        </p:nvGrpSpPr>
        <p:grpSpPr>
          <a:xfrm>
            <a:off x="6291758" y="3708369"/>
            <a:ext cx="5379278" cy="418860"/>
            <a:chOff x="6295428" y="3112296"/>
            <a:chExt cx="5379278" cy="418860"/>
          </a:xfrm>
        </p:grpSpPr>
        <p:sp>
          <p:nvSpPr>
            <p:cNvPr id="51" name="Rectangle 50"/>
            <p:cNvSpPr/>
            <p:nvPr/>
          </p:nvSpPr>
          <p:spPr>
            <a:xfrm>
              <a:off x="6295428" y="3112296"/>
              <a:ext cx="2664502"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52" name="Rectangle 51"/>
            <p:cNvSpPr/>
            <p:nvPr/>
          </p:nvSpPr>
          <p:spPr>
            <a:xfrm>
              <a:off x="8976183" y="3113235"/>
              <a:ext cx="2698523"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grpSp>
        <p:nvGrpSpPr>
          <p:cNvPr id="53" name="Group 52"/>
          <p:cNvGrpSpPr/>
          <p:nvPr/>
        </p:nvGrpSpPr>
        <p:grpSpPr>
          <a:xfrm>
            <a:off x="6291758" y="4011292"/>
            <a:ext cx="5379278" cy="418860"/>
            <a:chOff x="6295428" y="3112296"/>
            <a:chExt cx="5379278" cy="418860"/>
          </a:xfrm>
        </p:grpSpPr>
        <p:sp>
          <p:nvSpPr>
            <p:cNvPr id="54" name="Rectangle 53"/>
            <p:cNvSpPr/>
            <p:nvPr/>
          </p:nvSpPr>
          <p:spPr>
            <a:xfrm>
              <a:off x="6295428" y="3112296"/>
              <a:ext cx="2664502"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55" name="Rectangle 54"/>
            <p:cNvSpPr/>
            <p:nvPr/>
          </p:nvSpPr>
          <p:spPr>
            <a:xfrm>
              <a:off x="8976183" y="3113235"/>
              <a:ext cx="2698523"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grpSp>
        <p:nvGrpSpPr>
          <p:cNvPr id="56" name="Group 55"/>
          <p:cNvGrpSpPr/>
          <p:nvPr/>
        </p:nvGrpSpPr>
        <p:grpSpPr>
          <a:xfrm>
            <a:off x="6291758" y="4302563"/>
            <a:ext cx="5379278" cy="418860"/>
            <a:chOff x="6295428" y="3112296"/>
            <a:chExt cx="5379278" cy="418860"/>
          </a:xfrm>
        </p:grpSpPr>
        <p:sp>
          <p:nvSpPr>
            <p:cNvPr id="57" name="Rectangle 56"/>
            <p:cNvSpPr/>
            <p:nvPr/>
          </p:nvSpPr>
          <p:spPr>
            <a:xfrm>
              <a:off x="6295428" y="3112296"/>
              <a:ext cx="2664502"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58" name="Rectangle 57"/>
            <p:cNvSpPr/>
            <p:nvPr/>
          </p:nvSpPr>
          <p:spPr>
            <a:xfrm>
              <a:off x="8976183" y="3113235"/>
              <a:ext cx="2698523"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grpSp>
        <p:nvGrpSpPr>
          <p:cNvPr id="59" name="Group 58"/>
          <p:cNvGrpSpPr/>
          <p:nvPr/>
        </p:nvGrpSpPr>
        <p:grpSpPr>
          <a:xfrm>
            <a:off x="6291758" y="4605487"/>
            <a:ext cx="5379278" cy="418860"/>
            <a:chOff x="6295428" y="3112296"/>
            <a:chExt cx="5379278" cy="418860"/>
          </a:xfrm>
        </p:grpSpPr>
        <p:sp>
          <p:nvSpPr>
            <p:cNvPr id="60" name="Rectangle 59"/>
            <p:cNvSpPr/>
            <p:nvPr/>
          </p:nvSpPr>
          <p:spPr>
            <a:xfrm>
              <a:off x="6295428" y="3112296"/>
              <a:ext cx="2664502"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61" name="Rectangle 60"/>
            <p:cNvSpPr/>
            <p:nvPr/>
          </p:nvSpPr>
          <p:spPr>
            <a:xfrm>
              <a:off x="8976183" y="3113235"/>
              <a:ext cx="2698523"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grpSp>
        <p:nvGrpSpPr>
          <p:cNvPr id="65" name="Group 64"/>
          <p:cNvGrpSpPr/>
          <p:nvPr/>
        </p:nvGrpSpPr>
        <p:grpSpPr>
          <a:xfrm>
            <a:off x="6291758" y="4885107"/>
            <a:ext cx="5379278" cy="710135"/>
            <a:chOff x="6295428" y="3112296"/>
            <a:chExt cx="5379278" cy="710135"/>
          </a:xfrm>
        </p:grpSpPr>
        <p:sp>
          <p:nvSpPr>
            <p:cNvPr id="66" name="Rectangle 65"/>
            <p:cNvSpPr/>
            <p:nvPr/>
          </p:nvSpPr>
          <p:spPr>
            <a:xfrm>
              <a:off x="6295428" y="3112296"/>
              <a:ext cx="2664502"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67" name="Rectangle 66"/>
            <p:cNvSpPr/>
            <p:nvPr/>
          </p:nvSpPr>
          <p:spPr>
            <a:xfrm>
              <a:off x="8976183" y="3404510"/>
              <a:ext cx="2698523"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sp>
        <p:nvSpPr>
          <p:cNvPr id="70" name="Rectangle 69"/>
          <p:cNvSpPr/>
          <p:nvPr/>
        </p:nvSpPr>
        <p:spPr>
          <a:xfrm>
            <a:off x="8972513" y="4887566"/>
            <a:ext cx="2698523" cy="417921"/>
          </a:xfrm>
          <a:prstGeom prst="rect">
            <a:avLst/>
          </a:prstGeom>
          <a:noFill/>
          <a:ln w="381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Tree>
    <p:extLst>
      <p:ext uri="{BB962C8B-B14F-4D97-AF65-F5344CB8AC3E}">
        <p14:creationId xmlns:p14="http://schemas.microsoft.com/office/powerpoint/2010/main" val="3513709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4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5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5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5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7" end="7"/>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5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endParaRPr lang="en-US" dirty="0"/>
          </a:p>
        </p:txBody>
      </p:sp>
      <p:sp>
        <p:nvSpPr>
          <p:cNvPr id="4" name="Text Placeholder 3"/>
          <p:cNvSpPr>
            <a:spLocks noGrp="1"/>
          </p:cNvSpPr>
          <p:nvPr>
            <p:ph type="body" sz="quarter" idx="16"/>
          </p:nvPr>
        </p:nvSpPr>
        <p:spPr/>
        <p:txBody>
          <a:bodyPr/>
          <a:lstStyle/>
          <a:p>
            <a:pPr>
              <a:buNone/>
            </a:pPr>
            <a:r>
              <a:rPr lang="en-US" dirty="0" smtClean="0"/>
              <a:t>Show me the code</a:t>
            </a:r>
            <a:endParaRPr lang="en-US" dirty="0"/>
          </a:p>
        </p:txBody>
      </p:sp>
      <p:sp>
        <p:nvSpPr>
          <p:cNvPr id="2" name="Title 1"/>
          <p:cNvSpPr>
            <a:spLocks noGrp="1"/>
          </p:cNvSpPr>
          <p:nvPr>
            <p:ph type="title"/>
          </p:nvPr>
        </p:nvSpPr>
        <p:spPr/>
        <p:txBody>
          <a:bodyPr/>
          <a:lstStyle/>
          <a:p>
            <a:r>
              <a:rPr lang="en-US" dirty="0"/>
              <a:t>Lightning Components And Applications</a:t>
            </a:r>
          </a:p>
        </p:txBody>
      </p:sp>
      <p:sp>
        <p:nvSpPr>
          <p:cNvPr id="15" name="Content Placeholder 14"/>
          <p:cNvSpPr>
            <a:spLocks noGrp="1"/>
          </p:cNvSpPr>
          <p:nvPr>
            <p:ph sz="quarter" idx="10"/>
          </p:nvPr>
        </p:nvSpPr>
        <p:spPr>
          <a:xfrm>
            <a:off x="571500" y="1764285"/>
            <a:ext cx="11045952" cy="4223766"/>
          </a:xfrm>
        </p:spPr>
        <p:txBody>
          <a:bodyPr/>
          <a:lstStyle/>
          <a:p>
            <a:endParaRPr lang="en-US"/>
          </a:p>
        </p:txBody>
      </p:sp>
      <p:pic>
        <p:nvPicPr>
          <p:cNvPr id="13" name="Picture 12" descr="Screen Shot 2017-02-13 at 1.21.51 PM.png"/>
          <p:cNvPicPr>
            <a:picLocks noChangeAspect="1"/>
          </p:cNvPicPr>
          <p:nvPr/>
        </p:nvPicPr>
        <p:blipFill rotWithShape="1">
          <a:blip r:embed="rId2">
            <a:extLst>
              <a:ext uri="{28A0092B-C50C-407E-A947-70E740481C1C}">
                <a14:useLocalDpi xmlns:a14="http://schemas.microsoft.com/office/drawing/2010/main" val="0"/>
              </a:ext>
            </a:extLst>
          </a:blip>
          <a:srcRect r="-4441"/>
          <a:stretch/>
        </p:blipFill>
        <p:spPr>
          <a:xfrm>
            <a:off x="571500" y="1764285"/>
            <a:ext cx="10186780" cy="2298700"/>
          </a:xfrm>
          <a:prstGeom prst="rect">
            <a:avLst/>
          </a:prstGeom>
          <a:ln>
            <a:solidFill>
              <a:schemeClr val="tx1"/>
            </a:solidFill>
          </a:ln>
        </p:spPr>
      </p:pic>
      <p:pic>
        <p:nvPicPr>
          <p:cNvPr id="14" name="Picture 13" descr="Screen Shot 2017-02-13 at 1.22.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4248151"/>
            <a:ext cx="10185400" cy="1739900"/>
          </a:xfrm>
          <a:prstGeom prst="rect">
            <a:avLst/>
          </a:prstGeom>
          <a:ln>
            <a:solidFill>
              <a:schemeClr val="tx1"/>
            </a:solidFill>
          </a:ln>
        </p:spPr>
      </p:pic>
      <p:grpSp>
        <p:nvGrpSpPr>
          <p:cNvPr id="31" name="Group 30"/>
          <p:cNvGrpSpPr/>
          <p:nvPr/>
        </p:nvGrpSpPr>
        <p:grpSpPr>
          <a:xfrm>
            <a:off x="1060278" y="568122"/>
            <a:ext cx="10470323" cy="5075237"/>
            <a:chOff x="1111078" y="-2060778"/>
            <a:chExt cx="10470323" cy="5075237"/>
          </a:xfrm>
        </p:grpSpPr>
        <p:sp>
          <p:nvSpPr>
            <p:cNvPr id="32" name="Rounded Rectangle 31"/>
            <p:cNvSpPr/>
            <p:nvPr/>
          </p:nvSpPr>
          <p:spPr>
            <a:xfrm>
              <a:off x="1111078" y="1969268"/>
              <a:ext cx="9673735" cy="1045191"/>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3" name="Line Callout 1 32"/>
            <p:cNvSpPr/>
            <p:nvPr/>
          </p:nvSpPr>
          <p:spPr>
            <a:xfrm>
              <a:off x="6253631" y="-2060778"/>
              <a:ext cx="5327770" cy="944862"/>
            </a:xfrm>
            <a:prstGeom prst="borderCallout1">
              <a:avLst>
                <a:gd name="adj1" fmla="val 101766"/>
                <a:gd name="adj2" fmla="val 6235"/>
                <a:gd name="adj3" fmla="val 423744"/>
                <a:gd name="adj4" fmla="val -20291"/>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Defines the action function</a:t>
              </a:r>
            </a:p>
          </p:txBody>
        </p:sp>
      </p:grpSp>
      <p:grpSp>
        <p:nvGrpSpPr>
          <p:cNvPr id="28" name="Group 27"/>
          <p:cNvGrpSpPr/>
          <p:nvPr/>
        </p:nvGrpSpPr>
        <p:grpSpPr>
          <a:xfrm>
            <a:off x="5259510" y="568122"/>
            <a:ext cx="6271091" cy="3168003"/>
            <a:chOff x="5310310" y="-2060778"/>
            <a:chExt cx="6271091" cy="3168003"/>
          </a:xfrm>
        </p:grpSpPr>
        <p:sp>
          <p:nvSpPr>
            <p:cNvPr id="29" name="Rounded Rectangle 28"/>
            <p:cNvSpPr/>
            <p:nvPr/>
          </p:nvSpPr>
          <p:spPr>
            <a:xfrm>
              <a:off x="5310310" y="723177"/>
              <a:ext cx="1521544"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0" name="Line Callout 1 29"/>
            <p:cNvSpPr/>
            <p:nvPr/>
          </p:nvSpPr>
          <p:spPr>
            <a:xfrm>
              <a:off x="6253631" y="-2060778"/>
              <a:ext cx="5327770" cy="944862"/>
            </a:xfrm>
            <a:prstGeom prst="borderCallout1">
              <a:avLst>
                <a:gd name="adj1" fmla="val 101766"/>
                <a:gd name="adj2" fmla="val 6235"/>
                <a:gd name="adj3" fmla="val 289327"/>
                <a:gd name="adj4" fmla="val 1297"/>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Calls action method</a:t>
              </a:r>
            </a:p>
          </p:txBody>
        </p:sp>
      </p:grpSp>
      <p:grpSp>
        <p:nvGrpSpPr>
          <p:cNvPr id="25" name="Group 24"/>
          <p:cNvGrpSpPr/>
          <p:nvPr/>
        </p:nvGrpSpPr>
        <p:grpSpPr>
          <a:xfrm>
            <a:off x="1131317" y="568122"/>
            <a:ext cx="10399284" cy="2808553"/>
            <a:chOff x="1182117" y="-2060778"/>
            <a:chExt cx="10399284" cy="2808553"/>
          </a:xfrm>
        </p:grpSpPr>
        <p:sp>
          <p:nvSpPr>
            <p:cNvPr id="26" name="Rounded Rectangle 25"/>
            <p:cNvSpPr/>
            <p:nvPr/>
          </p:nvSpPr>
          <p:spPr>
            <a:xfrm>
              <a:off x="1182117" y="363727"/>
              <a:ext cx="2714475"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7" name="Line Callout 1 26"/>
            <p:cNvSpPr/>
            <p:nvPr/>
          </p:nvSpPr>
          <p:spPr>
            <a:xfrm>
              <a:off x="6253631" y="-2060778"/>
              <a:ext cx="5327770" cy="944862"/>
            </a:xfrm>
            <a:prstGeom prst="borderCallout1">
              <a:avLst>
                <a:gd name="adj1" fmla="val 101766"/>
                <a:gd name="adj2" fmla="val 6235"/>
                <a:gd name="adj3" fmla="val 252553"/>
                <a:gd name="adj4" fmla="val -50199"/>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Button</a:t>
              </a:r>
            </a:p>
          </p:txBody>
        </p:sp>
      </p:grpSp>
      <p:grpSp>
        <p:nvGrpSpPr>
          <p:cNvPr id="16" name="Group 15"/>
          <p:cNvGrpSpPr/>
          <p:nvPr/>
        </p:nvGrpSpPr>
        <p:grpSpPr>
          <a:xfrm>
            <a:off x="1155278" y="568122"/>
            <a:ext cx="10375323" cy="2185506"/>
            <a:chOff x="1206078" y="-2060778"/>
            <a:chExt cx="10375323" cy="2185506"/>
          </a:xfrm>
        </p:grpSpPr>
        <p:sp>
          <p:nvSpPr>
            <p:cNvPr id="17" name="Rounded Rectangle 16"/>
            <p:cNvSpPr/>
            <p:nvPr/>
          </p:nvSpPr>
          <p:spPr>
            <a:xfrm>
              <a:off x="1206078" y="-259320"/>
              <a:ext cx="4283941"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8" name="Line Callout 1 17"/>
            <p:cNvSpPr/>
            <p:nvPr/>
          </p:nvSpPr>
          <p:spPr>
            <a:xfrm>
              <a:off x="6253631" y="-2060778"/>
              <a:ext cx="5327770" cy="944862"/>
            </a:xfrm>
            <a:prstGeom prst="borderCallout1">
              <a:avLst>
                <a:gd name="adj1" fmla="val 99230"/>
                <a:gd name="adj2" fmla="val 9608"/>
                <a:gd name="adj3" fmla="val 208171"/>
                <a:gd name="adj4" fmla="val -13770"/>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Textbox</a:t>
              </a:r>
            </a:p>
          </p:txBody>
        </p:sp>
      </p:grpSp>
      <p:grpSp>
        <p:nvGrpSpPr>
          <p:cNvPr id="19" name="Group 18"/>
          <p:cNvGrpSpPr/>
          <p:nvPr/>
        </p:nvGrpSpPr>
        <p:grpSpPr>
          <a:xfrm>
            <a:off x="1119336" y="568122"/>
            <a:ext cx="10411265" cy="1826057"/>
            <a:chOff x="1170136" y="-2060778"/>
            <a:chExt cx="10411265" cy="1826057"/>
          </a:xfrm>
        </p:grpSpPr>
        <p:sp>
          <p:nvSpPr>
            <p:cNvPr id="20" name="Rounded Rectangle 19"/>
            <p:cNvSpPr/>
            <p:nvPr/>
          </p:nvSpPr>
          <p:spPr>
            <a:xfrm>
              <a:off x="1170136" y="-618769"/>
              <a:ext cx="9136109"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1" name="Line Callout 1 20"/>
            <p:cNvSpPr/>
            <p:nvPr/>
          </p:nvSpPr>
          <p:spPr>
            <a:xfrm>
              <a:off x="6253631" y="-2060778"/>
              <a:ext cx="5327770" cy="944862"/>
            </a:xfrm>
            <a:prstGeom prst="borderCallout1">
              <a:avLst>
                <a:gd name="adj1" fmla="val 101766"/>
                <a:gd name="adj2" fmla="val 6235"/>
                <a:gd name="adj3" fmla="val 149838"/>
                <a:gd name="adj4" fmla="val -277"/>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Defines a variable </a:t>
              </a:r>
            </a:p>
          </p:txBody>
        </p:sp>
      </p:grpSp>
      <p:grpSp>
        <p:nvGrpSpPr>
          <p:cNvPr id="34" name="Group 33"/>
          <p:cNvGrpSpPr/>
          <p:nvPr/>
        </p:nvGrpSpPr>
        <p:grpSpPr>
          <a:xfrm>
            <a:off x="1598563" y="568122"/>
            <a:ext cx="9932038" cy="4713636"/>
            <a:chOff x="1649363" y="-2060778"/>
            <a:chExt cx="9932038" cy="4713636"/>
          </a:xfrm>
        </p:grpSpPr>
        <p:sp>
          <p:nvSpPr>
            <p:cNvPr id="35" name="Rounded Rectangle 34"/>
            <p:cNvSpPr/>
            <p:nvPr/>
          </p:nvSpPr>
          <p:spPr>
            <a:xfrm>
              <a:off x="1649363" y="2268810"/>
              <a:ext cx="9136109"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6" name="Line Callout 1 35"/>
            <p:cNvSpPr/>
            <p:nvPr/>
          </p:nvSpPr>
          <p:spPr>
            <a:xfrm>
              <a:off x="6253631" y="-2060778"/>
              <a:ext cx="5327770" cy="944862"/>
            </a:xfrm>
            <a:prstGeom prst="borderCallout1">
              <a:avLst>
                <a:gd name="adj1" fmla="val 101766"/>
                <a:gd name="adj2" fmla="val 6235"/>
                <a:gd name="adj3" fmla="val 454178"/>
                <a:gd name="adj4" fmla="val 37501"/>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Increment counter</a:t>
              </a:r>
            </a:p>
          </p:txBody>
        </p:sp>
      </p:grpSp>
      <p:grpSp>
        <p:nvGrpSpPr>
          <p:cNvPr id="22" name="Group 21"/>
          <p:cNvGrpSpPr/>
          <p:nvPr/>
        </p:nvGrpSpPr>
        <p:grpSpPr>
          <a:xfrm>
            <a:off x="6202831" y="568122"/>
            <a:ext cx="5327770" cy="2497029"/>
            <a:chOff x="6253631" y="-2060778"/>
            <a:chExt cx="5327770" cy="2497029"/>
          </a:xfrm>
        </p:grpSpPr>
        <p:sp>
          <p:nvSpPr>
            <p:cNvPr id="23" name="Rounded Rectangle 22"/>
            <p:cNvSpPr/>
            <p:nvPr/>
          </p:nvSpPr>
          <p:spPr>
            <a:xfrm>
              <a:off x="7107409" y="52203"/>
              <a:ext cx="2228403"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4" name="Line Callout 1 23"/>
            <p:cNvSpPr/>
            <p:nvPr/>
          </p:nvSpPr>
          <p:spPr>
            <a:xfrm>
              <a:off x="6253631" y="-2060778"/>
              <a:ext cx="5327770" cy="944862"/>
            </a:xfrm>
            <a:prstGeom prst="borderCallout1">
              <a:avLst>
                <a:gd name="adj1" fmla="val 99230"/>
                <a:gd name="adj2" fmla="val 9608"/>
                <a:gd name="adj3" fmla="val 219584"/>
                <a:gd name="adj4" fmla="val 42449"/>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Uses variable</a:t>
              </a:r>
            </a:p>
          </p:txBody>
        </p:sp>
      </p:grpSp>
      <p:sp>
        <p:nvSpPr>
          <p:cNvPr id="39" name="Rectangle 38"/>
          <p:cNvSpPr/>
          <p:nvPr/>
        </p:nvSpPr>
        <p:spPr>
          <a:xfrm>
            <a:off x="3879811" y="3374558"/>
            <a:ext cx="49869" cy="299222"/>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7" name="Rectangle 36"/>
          <p:cNvSpPr/>
          <p:nvPr/>
        </p:nvSpPr>
        <p:spPr>
          <a:xfrm>
            <a:off x="2726470" y="5913137"/>
            <a:ext cx="6735885"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bg1"/>
                  </a:solidFill>
                </a:ln>
                <a:solidFill>
                  <a:schemeClr val="bg1"/>
                </a:solidFill>
                <a:latin typeface="Salesforce Sans"/>
                <a:cs typeface="Salesforce Sans"/>
              </a:rPr>
              <a:t>No need for Apex, because there is no </a:t>
            </a:r>
            <a:r>
              <a:rPr lang="en-US" sz="2800" dirty="0" err="1" smtClean="0">
                <a:ln>
                  <a:solidFill>
                    <a:schemeClr val="bg1"/>
                  </a:solidFill>
                </a:ln>
                <a:solidFill>
                  <a:schemeClr val="bg1"/>
                </a:solidFill>
                <a:latin typeface="Salesforce Sans"/>
                <a:cs typeface="Salesforce Sans"/>
              </a:rPr>
              <a:t>sObject</a:t>
            </a:r>
            <a:r>
              <a:rPr lang="en-US" sz="2800" dirty="0" smtClean="0">
                <a:ln>
                  <a:solidFill>
                    <a:schemeClr val="bg1"/>
                  </a:solidFill>
                </a:ln>
                <a:solidFill>
                  <a:schemeClr val="bg1"/>
                </a:solidFill>
                <a:latin typeface="Salesforce Sans"/>
                <a:cs typeface="Salesforce Sans"/>
              </a:rPr>
              <a:t> data </a:t>
            </a:r>
            <a:r>
              <a:rPr lang="en-US" sz="2800" smtClean="0">
                <a:ln>
                  <a:solidFill>
                    <a:schemeClr val="bg1"/>
                  </a:solidFill>
                </a:ln>
                <a:solidFill>
                  <a:schemeClr val="bg1"/>
                </a:solidFill>
                <a:latin typeface="Salesforce Sans"/>
                <a:cs typeface="Salesforce Sans"/>
              </a:rPr>
              <a:t>being used !</a:t>
            </a:r>
            <a:endParaRPr lang="en-US" sz="2800" dirty="0">
              <a:ln>
                <a:solidFill>
                  <a:schemeClr val="bg1"/>
                </a:solidFill>
              </a:ln>
              <a:solidFill>
                <a:schemeClr val="bg1"/>
              </a:solidFill>
              <a:latin typeface="Salesforce Sans"/>
              <a:cs typeface="Salesforce Sans"/>
            </a:endParaRPr>
          </a:p>
        </p:txBody>
      </p:sp>
    </p:spTree>
    <p:extLst>
      <p:ext uri="{BB962C8B-B14F-4D97-AF65-F5344CB8AC3E}">
        <p14:creationId xmlns:p14="http://schemas.microsoft.com/office/powerpoint/2010/main" val="14849079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0-#ppt_h/2"/>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96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52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UI Development: Visualforce and Lightning Components</a:t>
            </a:r>
          </a:p>
        </p:txBody>
      </p:sp>
      <p:sp>
        <p:nvSpPr>
          <p:cNvPr id="13" name="Content Placeholder 12"/>
          <p:cNvSpPr>
            <a:spLocks noGrp="1"/>
          </p:cNvSpPr>
          <p:nvPr>
            <p:ph sz="quarter" idx="10"/>
          </p:nvPr>
        </p:nvSpPr>
        <p:spPr/>
        <p:txBody>
          <a:bodyPr/>
          <a:lstStyle/>
          <a:p>
            <a:r>
              <a:rPr lang="en-US" sz="1800" b="1" dirty="0" smtClean="0"/>
              <a:t>What are we doing?</a:t>
            </a:r>
          </a:p>
          <a:p>
            <a:pPr lvl="1"/>
            <a:r>
              <a:rPr lang="en-US" dirty="0" smtClean="0"/>
              <a:t>Understanding Visualforce and Lightning Components basics.</a:t>
            </a:r>
          </a:p>
          <a:p>
            <a:pPr lvl="1"/>
            <a:r>
              <a:rPr lang="en-US" dirty="0" smtClean="0"/>
              <a:t>Preparing for the Platform Developer I certification</a:t>
            </a:r>
          </a:p>
          <a:p>
            <a:pPr marL="0" lvl="1" indent="0">
              <a:spcBef>
                <a:spcPts val="1200"/>
              </a:spcBef>
              <a:spcAft>
                <a:spcPts val="200"/>
              </a:spcAft>
              <a:buClr>
                <a:srgbClr val="7F7F7F"/>
              </a:buClr>
              <a:buNone/>
            </a:pPr>
            <a:r>
              <a:rPr lang="en-US" b="1" dirty="0">
                <a:solidFill>
                  <a:srgbClr val="5C656A"/>
                </a:solidFill>
                <a:cs typeface="ＭＳ Ｐゴシック" charset="0"/>
              </a:rPr>
              <a:t>What are we not doing?</a:t>
            </a:r>
          </a:p>
          <a:p>
            <a:pPr lvl="1"/>
            <a:r>
              <a:rPr lang="en-US" dirty="0" smtClean="0"/>
              <a:t>Becoming UI Developer gurus.</a:t>
            </a:r>
          </a:p>
          <a:p>
            <a:pPr marL="0" lvl="1" indent="0">
              <a:spcBef>
                <a:spcPts val="1200"/>
              </a:spcBef>
              <a:spcAft>
                <a:spcPts val="200"/>
              </a:spcAft>
              <a:buClr>
                <a:srgbClr val="7F7F7F"/>
              </a:buClr>
              <a:buNone/>
            </a:pPr>
            <a:r>
              <a:rPr lang="en-US" b="1" dirty="0" smtClean="0">
                <a:solidFill>
                  <a:srgbClr val="5C656A"/>
                </a:solidFill>
                <a:cs typeface="ＭＳ Ｐゴシック" charset="0"/>
              </a:rPr>
              <a:t>What </a:t>
            </a:r>
            <a:r>
              <a:rPr lang="en-US" b="1" dirty="0">
                <a:solidFill>
                  <a:srgbClr val="5C656A"/>
                </a:solidFill>
                <a:cs typeface="ＭＳ Ｐゴシック" charset="0"/>
              </a:rPr>
              <a:t>does that mean?</a:t>
            </a:r>
          </a:p>
          <a:p>
            <a:pPr lvl="1"/>
            <a:r>
              <a:rPr lang="en-US" dirty="0" smtClean="0"/>
              <a:t>Don't worry about the syntax for every character in the code</a:t>
            </a:r>
          </a:p>
          <a:p>
            <a:pPr lvl="1"/>
            <a:r>
              <a:rPr lang="en-US" dirty="0" smtClean="0"/>
              <a:t>Worry about understanding general ideas / concepts</a:t>
            </a:r>
          </a:p>
          <a:p>
            <a:pPr lvl="1"/>
            <a:r>
              <a:rPr lang="en-US" dirty="0" smtClean="0"/>
              <a:t>Check full code details later in </a:t>
            </a:r>
            <a:r>
              <a:rPr lang="en-US" dirty="0" err="1" smtClean="0"/>
              <a:t>Github</a:t>
            </a:r>
            <a:r>
              <a:rPr lang="en-US" dirty="0" smtClean="0"/>
              <a:t> (</a:t>
            </a:r>
            <a:r>
              <a:rPr lang="en-US" dirty="0" smtClean="0">
                <a:hlinkClick r:id="rId2"/>
              </a:rPr>
              <a:t>@ELTOROIT</a:t>
            </a:r>
            <a:r>
              <a:rPr lang="en-US" dirty="0" smtClean="0"/>
              <a:t>)</a:t>
            </a:r>
            <a:endParaRPr lang="en-US" dirty="0"/>
          </a:p>
        </p:txBody>
      </p:sp>
      <p:sp>
        <p:nvSpPr>
          <p:cNvPr id="14" name="Text Placeholder 1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06535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Visualforce</a:t>
            </a:r>
            <a:endParaRPr lang="en-US" dirty="0"/>
          </a:p>
        </p:txBody>
      </p:sp>
      <p:sp>
        <p:nvSpPr>
          <p:cNvPr id="8" name="Subtitle 7"/>
          <p:cNvSpPr>
            <a:spLocks noGrp="1"/>
          </p:cNvSpPr>
          <p:nvPr>
            <p:ph type="subTitle" idx="1"/>
          </p:nvPr>
        </p:nvSpPr>
        <p:spPr/>
        <p:txBody>
          <a:bodyPr/>
          <a:lstStyle/>
          <a:p>
            <a:r>
              <a:rPr lang="en-US" dirty="0" smtClean="0"/>
              <a:t>What you must know</a:t>
            </a:r>
            <a:r>
              <a:rPr lang="is-IS" dirty="0" smtClean="0"/>
              <a:t>…</a:t>
            </a:r>
            <a:endParaRPr lang="en-US" dirty="0"/>
          </a:p>
        </p:txBody>
      </p:sp>
      <p:sp>
        <p:nvSpPr>
          <p:cNvPr id="9" name="Text Placeholder 8"/>
          <p:cNvSpPr>
            <a:spLocks noGrp="1"/>
          </p:cNvSpPr>
          <p:nvPr>
            <p:ph type="body" sz="quarter" idx="16"/>
          </p:nvPr>
        </p:nvSpPr>
        <p:spPr/>
        <p:txBody>
          <a:bodyPr/>
          <a:lstStyle/>
          <a:p>
            <a:endParaRPr lang="en-US" dirty="0"/>
          </a:p>
        </p:txBody>
      </p:sp>
      <p:sp>
        <p:nvSpPr>
          <p:cNvPr id="10" name="Text Placeholder 9"/>
          <p:cNvSpPr>
            <a:spLocks noGrp="1"/>
          </p:cNvSpPr>
          <p:nvPr>
            <p:ph type="body" sz="quarter" idx="17"/>
          </p:nvPr>
        </p:nvSpPr>
        <p:spPr/>
        <p:txBody>
          <a:bodyPr/>
          <a:lstStyle/>
          <a:p>
            <a:r>
              <a:rPr lang="en-US" dirty="0"/>
              <a:t>@</a:t>
            </a:r>
            <a:r>
              <a:rPr lang="en-US" dirty="0" smtClean="0"/>
              <a:t>ELTOROIT</a:t>
            </a:r>
            <a:endParaRPr lang="en-US" dirty="0"/>
          </a:p>
        </p:txBody>
      </p:sp>
    </p:spTree>
    <p:extLst>
      <p:ext uri="{BB962C8B-B14F-4D97-AF65-F5344CB8AC3E}">
        <p14:creationId xmlns:p14="http://schemas.microsoft.com/office/powerpoint/2010/main" val="11210038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a:t>
            </a:r>
            <a:endParaRPr lang="en-US" dirty="0"/>
          </a:p>
        </p:txBody>
      </p:sp>
      <p:sp>
        <p:nvSpPr>
          <p:cNvPr id="3" name="Content Placeholder 2"/>
          <p:cNvSpPr>
            <a:spLocks noGrp="1"/>
          </p:cNvSpPr>
          <p:nvPr>
            <p:ph sz="quarter" idx="10"/>
          </p:nvPr>
        </p:nvSpPr>
        <p:spPr>
          <a:xfrm>
            <a:off x="571500" y="1764285"/>
            <a:ext cx="11045952" cy="4223766"/>
          </a:xfrm>
        </p:spPr>
        <p:txBody>
          <a:bodyPr/>
          <a:lstStyle/>
          <a:p>
            <a:endParaRPr lang="en-US" dirty="0"/>
          </a:p>
        </p:txBody>
      </p:sp>
      <p:sp>
        <p:nvSpPr>
          <p:cNvPr id="4" name="Text Placeholder 3"/>
          <p:cNvSpPr>
            <a:spLocks noGrp="1"/>
          </p:cNvSpPr>
          <p:nvPr>
            <p:ph type="body" sz="quarter" idx="16"/>
          </p:nvPr>
        </p:nvSpPr>
        <p:spPr/>
        <p:txBody>
          <a:bodyPr/>
          <a:lstStyle/>
          <a:p>
            <a:r>
              <a:rPr lang="en-US" dirty="0" smtClean="0"/>
              <a:t>Model-View-Controller</a:t>
            </a:r>
            <a:endParaRPr lang="en-US" dirty="0"/>
          </a:p>
        </p:txBody>
      </p:sp>
      <p:sp>
        <p:nvSpPr>
          <p:cNvPr id="5" name="Footer Placeholder 4"/>
          <p:cNvSpPr>
            <a:spLocks noGrp="1"/>
          </p:cNvSpPr>
          <p:nvPr>
            <p:ph type="ftr" sz="quarter" idx="3"/>
          </p:nvPr>
        </p:nvSpPr>
        <p:spPr/>
        <p:txBody>
          <a:bodyPr/>
          <a:lstStyle/>
          <a:p>
            <a:endParaRPr lang="en-US" dirty="0"/>
          </a:p>
        </p:txBody>
      </p:sp>
      <p:sp>
        <p:nvSpPr>
          <p:cNvPr id="7" name="Process 6"/>
          <p:cNvSpPr/>
          <p:nvPr/>
        </p:nvSpPr>
        <p:spPr>
          <a:xfrm>
            <a:off x="6914349" y="3849537"/>
            <a:ext cx="5274475" cy="45719"/>
          </a:xfrm>
          <a:prstGeom prst="flowChartProcess">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8" name="Chevron 7"/>
          <p:cNvSpPr/>
          <p:nvPr/>
        </p:nvSpPr>
        <p:spPr>
          <a:xfrm>
            <a:off x="4517693" y="1718235"/>
            <a:ext cx="2460747" cy="4303059"/>
          </a:xfrm>
          <a:prstGeom prst="chevron">
            <a:avLst>
              <a:gd name="adj" fmla="val 97118"/>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Process 8"/>
          <p:cNvSpPr/>
          <p:nvPr/>
        </p:nvSpPr>
        <p:spPr>
          <a:xfrm>
            <a:off x="6940155" y="3656722"/>
            <a:ext cx="5274475" cy="45719"/>
          </a:xfrm>
          <a:prstGeom prst="flowChartProcess">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10" name="Process 9"/>
          <p:cNvSpPr/>
          <p:nvPr/>
        </p:nvSpPr>
        <p:spPr>
          <a:xfrm>
            <a:off x="6940155" y="4053550"/>
            <a:ext cx="5274475" cy="45719"/>
          </a:xfrm>
          <a:prstGeom prst="flowChartProcess">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dist"/>
            <a:endParaRPr lang="en-US"/>
          </a:p>
        </p:txBody>
      </p:sp>
      <p:sp>
        <p:nvSpPr>
          <p:cNvPr id="11" name="TextBox 10"/>
          <p:cNvSpPr txBox="1"/>
          <p:nvPr/>
        </p:nvSpPr>
        <p:spPr>
          <a:xfrm>
            <a:off x="6378173" y="4753521"/>
            <a:ext cx="1712238"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4000" dirty="0" smtClean="0">
                <a:solidFill>
                  <a:schemeClr val="accent4">
                    <a:lumMod val="75000"/>
                  </a:schemeClr>
                </a:solidFill>
              </a:rPr>
              <a:t>Model</a:t>
            </a:r>
            <a:endParaRPr lang="en-US" sz="4000" dirty="0">
              <a:solidFill>
                <a:schemeClr val="accent4">
                  <a:lumMod val="75000"/>
                </a:schemeClr>
              </a:solidFill>
            </a:endParaRPr>
          </a:p>
        </p:txBody>
      </p:sp>
      <p:sp>
        <p:nvSpPr>
          <p:cNvPr id="12" name="TextBox 11"/>
          <p:cNvSpPr txBox="1"/>
          <p:nvPr/>
        </p:nvSpPr>
        <p:spPr>
          <a:xfrm>
            <a:off x="6569762" y="2275440"/>
            <a:ext cx="1329060"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4000" dirty="0" smtClean="0">
                <a:solidFill>
                  <a:schemeClr val="accent4">
                    <a:lumMod val="75000"/>
                  </a:schemeClr>
                </a:solidFill>
              </a:rPr>
              <a:t>View</a:t>
            </a:r>
            <a:endParaRPr lang="en-US" sz="4000" dirty="0">
              <a:solidFill>
                <a:schemeClr val="accent4">
                  <a:lumMod val="75000"/>
                </a:schemeClr>
              </a:solidFill>
            </a:endParaRPr>
          </a:p>
        </p:txBody>
      </p:sp>
      <p:sp>
        <p:nvSpPr>
          <p:cNvPr id="13" name="TextBox 12"/>
          <p:cNvSpPr txBox="1"/>
          <p:nvPr/>
        </p:nvSpPr>
        <p:spPr>
          <a:xfrm rot="16200000">
            <a:off x="3676114" y="3522226"/>
            <a:ext cx="2583245"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4000" dirty="0" smtClean="0">
                <a:solidFill>
                  <a:schemeClr val="accent4">
                    <a:lumMod val="75000"/>
                  </a:schemeClr>
                </a:solidFill>
              </a:rPr>
              <a:t>Controller</a:t>
            </a:r>
            <a:endParaRPr lang="en-US" sz="4000" dirty="0">
              <a:solidFill>
                <a:schemeClr val="accent4">
                  <a:lumMod val="75000"/>
                </a:schemeClr>
              </a:solidFill>
            </a:endParaRPr>
          </a:p>
        </p:txBody>
      </p:sp>
      <p:sp>
        <p:nvSpPr>
          <p:cNvPr id="14" name="TextBox 13"/>
          <p:cNvSpPr txBox="1"/>
          <p:nvPr/>
        </p:nvSpPr>
        <p:spPr>
          <a:xfrm>
            <a:off x="8649973" y="1950165"/>
            <a:ext cx="2967479" cy="1569660"/>
          </a:xfrm>
          <a:prstGeom prst="rect">
            <a:avLst/>
          </a:prstGeom>
          <a:noFill/>
        </p:spPr>
        <p:txBody>
          <a:bodyPr wrap="none" rtlCol="0">
            <a:spAutoFit/>
          </a:bodyPr>
          <a:lstStyle/>
          <a:p>
            <a:r>
              <a:rPr lang="en-US" sz="2400" dirty="0" smtClean="0"/>
              <a:t>Standard UI</a:t>
            </a:r>
          </a:p>
          <a:p>
            <a:pPr marL="914400" lvl="1" indent="-457200">
              <a:buFont typeface="Arial"/>
              <a:buChar char="•"/>
            </a:pPr>
            <a:r>
              <a:rPr lang="en-US" sz="2400" dirty="0" smtClean="0"/>
              <a:t>Page Layouts</a:t>
            </a:r>
          </a:p>
          <a:p>
            <a:pPr marL="914400" lvl="1" indent="-457200">
              <a:buFont typeface="Arial"/>
              <a:buChar char="•"/>
            </a:pPr>
            <a:r>
              <a:rPr lang="en-US" sz="2400" dirty="0" smtClean="0"/>
              <a:t>Tabs</a:t>
            </a:r>
          </a:p>
          <a:p>
            <a:r>
              <a:rPr lang="en-US" sz="2400" dirty="0" smtClean="0"/>
              <a:t>Visualforce</a:t>
            </a:r>
            <a:endParaRPr lang="en-US" sz="2400" dirty="0"/>
          </a:p>
        </p:txBody>
      </p:sp>
      <p:sp>
        <p:nvSpPr>
          <p:cNvPr id="15" name="TextBox 14"/>
          <p:cNvSpPr txBox="1"/>
          <p:nvPr/>
        </p:nvSpPr>
        <p:spPr>
          <a:xfrm>
            <a:off x="8649973" y="4508903"/>
            <a:ext cx="1928733" cy="1200328"/>
          </a:xfrm>
          <a:prstGeom prst="rect">
            <a:avLst/>
          </a:prstGeom>
          <a:noFill/>
        </p:spPr>
        <p:txBody>
          <a:bodyPr wrap="none" rtlCol="0">
            <a:spAutoFit/>
          </a:bodyPr>
          <a:lstStyle/>
          <a:p>
            <a:r>
              <a:rPr lang="en-US" sz="2400" dirty="0" err="1" smtClean="0"/>
              <a:t>sObjects</a:t>
            </a:r>
            <a:endParaRPr lang="en-US" sz="2400" dirty="0" smtClean="0"/>
          </a:p>
          <a:p>
            <a:pPr marL="457200" indent="-457200">
              <a:buFont typeface="Arial"/>
              <a:buChar char="•"/>
            </a:pPr>
            <a:r>
              <a:rPr lang="en-US" sz="2400" dirty="0" smtClean="0"/>
              <a:t>Custom</a:t>
            </a:r>
          </a:p>
          <a:p>
            <a:pPr marL="457200" indent="-457200">
              <a:buFont typeface="Arial"/>
              <a:buChar char="•"/>
            </a:pPr>
            <a:r>
              <a:rPr lang="en-US" sz="2400" dirty="0" smtClean="0"/>
              <a:t>Standard</a:t>
            </a:r>
            <a:endParaRPr lang="en-US" sz="2400" dirty="0"/>
          </a:p>
        </p:txBody>
      </p:sp>
      <p:sp>
        <p:nvSpPr>
          <p:cNvPr id="16" name="TextBox 15"/>
          <p:cNvSpPr txBox="1"/>
          <p:nvPr/>
        </p:nvSpPr>
        <p:spPr>
          <a:xfrm>
            <a:off x="840728" y="2737399"/>
            <a:ext cx="3711272" cy="2308324"/>
          </a:xfrm>
          <a:prstGeom prst="rect">
            <a:avLst/>
          </a:prstGeom>
          <a:noFill/>
        </p:spPr>
        <p:txBody>
          <a:bodyPr wrap="none" rtlCol="0">
            <a:spAutoFit/>
          </a:bodyPr>
          <a:lstStyle/>
          <a:p>
            <a:pPr marL="457200" indent="-457200"/>
            <a:r>
              <a:rPr lang="en-US" sz="2400" dirty="0" smtClean="0"/>
              <a:t>Salesforce writes…</a:t>
            </a:r>
          </a:p>
          <a:p>
            <a:pPr marL="457200" indent="-457200">
              <a:buFont typeface="Arial"/>
              <a:buChar char="•"/>
            </a:pPr>
            <a:r>
              <a:rPr lang="en-US" sz="2400" dirty="0" smtClean="0"/>
              <a:t>Standard Controller</a:t>
            </a:r>
          </a:p>
          <a:p>
            <a:endParaRPr lang="en-US" sz="2400" dirty="0" smtClean="0"/>
          </a:p>
          <a:p>
            <a:pPr marL="457200" indent="-457200"/>
            <a:r>
              <a:rPr lang="en-US" sz="2400" dirty="0" smtClean="0"/>
              <a:t>You write… (Apex)</a:t>
            </a:r>
          </a:p>
          <a:p>
            <a:pPr lvl="1" indent="-457200">
              <a:buFont typeface="Arial"/>
              <a:buChar char="•"/>
            </a:pPr>
            <a:r>
              <a:rPr lang="en-US" sz="2400" dirty="0" smtClean="0"/>
              <a:t>Custom Controllers</a:t>
            </a:r>
          </a:p>
          <a:p>
            <a:pPr lvl="1" indent="-457200">
              <a:buFont typeface="Arial"/>
              <a:buChar char="•"/>
            </a:pPr>
            <a:r>
              <a:rPr lang="en-US" sz="2400" dirty="0" smtClean="0"/>
              <a:t>Controller Extensions</a:t>
            </a:r>
            <a:endParaRPr lang="en-US" sz="2400" dirty="0"/>
          </a:p>
        </p:txBody>
      </p:sp>
      <p:sp>
        <p:nvSpPr>
          <p:cNvPr id="17" name="TextBox 16"/>
          <p:cNvSpPr txBox="1"/>
          <p:nvPr/>
        </p:nvSpPr>
        <p:spPr>
          <a:xfrm>
            <a:off x="245588" y="1941717"/>
            <a:ext cx="2044149" cy="830997"/>
          </a:xfrm>
          <a:prstGeom prst="rect">
            <a:avLst/>
          </a:prstGeom>
          <a:solidFill>
            <a:schemeClr val="accent4">
              <a:lumMod val="75000"/>
              <a:alpha val="46000"/>
            </a:schemeClr>
          </a:solidFill>
          <a:ln w="38100" cmpd="sng">
            <a:solidFill>
              <a:srgbClr val="712D8E"/>
            </a:solidFill>
          </a:ln>
          <a:effectLst>
            <a:glow rad="101600">
              <a:schemeClr val="accent4">
                <a:lumMod val="75000"/>
                <a:alpha val="5000"/>
              </a:schemeClr>
            </a:glow>
            <a:outerShdw blurRad="50800" dist="38100" dir="2700000" algn="tl" rotWithShape="0">
              <a:srgbClr val="000000">
                <a:alpha val="43000"/>
              </a:srgbClr>
            </a:outerShdw>
          </a:effectLst>
          <a:scene3d>
            <a:camera prst="orthographicFront">
              <a:rot lat="0" lon="0" rev="1500000"/>
            </a:camera>
            <a:lightRig rig="threePt" dir="t"/>
          </a:scene3d>
        </p:spPr>
        <p:txBody>
          <a:bodyPr wrap="none" rtlCol="0">
            <a:spAutoFit/>
          </a:bodyPr>
          <a:lstStyle/>
          <a:p>
            <a:pPr marL="342900" indent="-342900">
              <a:buFont typeface="Arial"/>
              <a:buChar char="•"/>
            </a:pPr>
            <a:r>
              <a:rPr lang="en-US" sz="2400" dirty="0" smtClean="0">
                <a:solidFill>
                  <a:schemeClr val="bg1"/>
                </a:solidFill>
                <a:effectLst>
                  <a:outerShdw blurRad="50800" dist="38100" dir="2700000" algn="tl" rotWithShape="0">
                    <a:srgbClr val="000000">
                      <a:alpha val="43000"/>
                    </a:srgbClr>
                  </a:outerShdw>
                </a:effectLst>
              </a:rPr>
              <a:t>Data</a:t>
            </a:r>
          </a:p>
          <a:p>
            <a:pPr marL="342900" indent="-342900">
              <a:buFont typeface="Arial"/>
              <a:buChar char="•"/>
            </a:pPr>
            <a:r>
              <a:rPr lang="en-US" sz="2400" dirty="0" smtClean="0">
                <a:solidFill>
                  <a:schemeClr val="bg1"/>
                </a:solidFill>
                <a:effectLst>
                  <a:outerShdw blurRad="50800" dist="38100" dir="2700000" algn="tl" rotWithShape="0">
                    <a:srgbClr val="000000">
                      <a:alpha val="43000"/>
                    </a:srgbClr>
                  </a:outerShdw>
                </a:effectLst>
              </a:rPr>
              <a:t>Navigation</a:t>
            </a:r>
            <a:endParaRPr lang="en-US" sz="2400" dirty="0">
              <a:solidFill>
                <a:schemeClr val="bg1"/>
              </a:solidFill>
              <a:effectLst>
                <a:outerShdw blurRad="50800" dist="38100" dir="2700000" algn="tl" rotWithShape="0">
                  <a:srgbClr val="000000">
                    <a:alpha val="43000"/>
                  </a:srgbClr>
                </a:outerShdw>
              </a:effectLst>
            </a:endParaRPr>
          </a:p>
        </p:txBody>
      </p:sp>
      <p:sp>
        <p:nvSpPr>
          <p:cNvPr id="18" name="TextBox 17"/>
          <p:cNvSpPr txBox="1"/>
          <p:nvPr/>
        </p:nvSpPr>
        <p:spPr>
          <a:xfrm>
            <a:off x="12879211" y="4588974"/>
            <a:ext cx="184666" cy="400110"/>
          </a:xfrm>
          <a:prstGeom prst="rect">
            <a:avLst/>
          </a:prstGeom>
          <a:noFill/>
        </p:spPr>
        <p:txBody>
          <a:bodyPr wrap="none" rtlCol="0">
            <a:spAutoFit/>
          </a:bodyPr>
          <a:lstStyle/>
          <a:p>
            <a:pPr>
              <a:spcBef>
                <a:spcPts val="300"/>
              </a:spcBef>
              <a:spcAft>
                <a:spcPts val="600"/>
              </a:spcAft>
            </a:pPr>
            <a:endParaRPr lang="en-US" sz="2000" dirty="0" smtClean="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40180147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4" grpId="0"/>
      <p:bldP spid="15" grpId="0"/>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#1 (DS01: A simple counter)</a:t>
            </a:r>
            <a:endParaRPr lang="en-US" dirty="0"/>
          </a:p>
        </p:txBody>
      </p:sp>
      <p:sp>
        <p:nvSpPr>
          <p:cNvPr id="4" name="Text Placeholder 3"/>
          <p:cNvSpPr>
            <a:spLocks noGrp="1"/>
          </p:cNvSpPr>
          <p:nvPr>
            <p:ph type="body" sz="quarter" idx="16"/>
          </p:nvPr>
        </p:nvSpPr>
        <p:spPr/>
        <p:txBody>
          <a:bodyPr/>
          <a:lstStyle/>
          <a:p>
            <a:r>
              <a:rPr lang="en-US" dirty="0" smtClean="0"/>
              <a:t>What are we building?</a:t>
            </a:r>
            <a:endParaRPr lang="en-US" dirty="0"/>
          </a:p>
        </p:txBody>
      </p:sp>
      <p:sp>
        <p:nvSpPr>
          <p:cNvPr id="5" name="Footer Placeholder 4"/>
          <p:cNvSpPr>
            <a:spLocks noGrp="1"/>
          </p:cNvSpPr>
          <p:nvPr>
            <p:ph type="ftr" sz="quarter" idx="3"/>
          </p:nvPr>
        </p:nvSpPr>
        <p:spPr/>
        <p:txBody>
          <a:bodyPr/>
          <a:lstStyle/>
          <a:p>
            <a:endParaRPr lang="en-US" dirty="0"/>
          </a:p>
        </p:txBody>
      </p:sp>
      <p:pic>
        <p:nvPicPr>
          <p:cNvPr id="15" name="Content Placeholder 14" descr="Screen Shot 2017-02-11 at 5.58.52 PM.png"/>
          <p:cNvPicPr>
            <a:picLocks noGrp="1" noChangeAspect="1"/>
          </p:cNvPicPr>
          <p:nvPr>
            <p:ph sz="quarter" idx="10"/>
          </p:nvPr>
        </p:nvPicPr>
        <p:blipFill>
          <a:blip r:embed="rId3">
            <a:extLst>
              <a:ext uri="{28A0092B-C50C-407E-A947-70E740481C1C}">
                <a14:useLocalDpi xmlns:a14="http://schemas.microsoft.com/office/drawing/2010/main" val="0"/>
              </a:ext>
            </a:extLst>
          </a:blip>
          <a:srcRect l="-13927" r="-13927"/>
          <a:stretch>
            <a:fillRect/>
          </a:stretch>
        </p:blipFill>
        <p:spPr>
          <a:xfrm>
            <a:off x="571500" y="1763713"/>
            <a:ext cx="11045825" cy="4224337"/>
          </a:xfrm>
          <a:prstGeom prst="rect">
            <a:avLst/>
          </a:prstGeom>
        </p:spPr>
      </p:pic>
      <p:sp>
        <p:nvSpPr>
          <p:cNvPr id="24" name="Line Callout 1 23"/>
          <p:cNvSpPr/>
          <p:nvPr/>
        </p:nvSpPr>
        <p:spPr>
          <a:xfrm>
            <a:off x="6288010" y="5189001"/>
            <a:ext cx="5327770" cy="944862"/>
          </a:xfrm>
          <a:prstGeom prst="borderCallout1">
            <a:avLst>
              <a:gd name="adj1" fmla="val 717"/>
              <a:gd name="adj2" fmla="val 49650"/>
              <a:gd name="adj3" fmla="val -343239"/>
              <a:gd name="adj4" fmla="val 65491"/>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URL: /apex/</a:t>
            </a:r>
            <a:r>
              <a:rPr lang="en-US" sz="2800" dirty="0" err="1" smtClean="0">
                <a:ln>
                  <a:solidFill>
                    <a:schemeClr val="tx1"/>
                  </a:solidFill>
                </a:ln>
                <a:solidFill>
                  <a:schemeClr val="tx1"/>
                </a:solidFill>
                <a:latin typeface="Salesforce Sans"/>
                <a:cs typeface="Salesforce Sans"/>
              </a:rPr>
              <a:t>PageName</a:t>
            </a:r>
            <a:endParaRPr lang="en-US" sz="2800" dirty="0" smtClean="0">
              <a:ln>
                <a:solidFill>
                  <a:schemeClr val="tx1"/>
                </a:solidFill>
              </a:ln>
              <a:solidFill>
                <a:schemeClr val="tx1"/>
              </a:solidFill>
              <a:latin typeface="Salesforce Sans"/>
              <a:cs typeface="Salesforce Sans"/>
            </a:endParaRPr>
          </a:p>
        </p:txBody>
      </p:sp>
      <p:sp>
        <p:nvSpPr>
          <p:cNvPr id="25" name="Line Callout 1 24"/>
          <p:cNvSpPr/>
          <p:nvPr/>
        </p:nvSpPr>
        <p:spPr>
          <a:xfrm>
            <a:off x="6285534" y="5186506"/>
            <a:ext cx="5327770" cy="944862"/>
          </a:xfrm>
          <a:prstGeom prst="borderCallout1">
            <a:avLst>
              <a:gd name="adj1" fmla="val -922"/>
              <a:gd name="adj2" fmla="val 9824"/>
              <a:gd name="adj3" fmla="val -92419"/>
              <a:gd name="adj4" fmla="val -18521"/>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Textbox for counter</a:t>
            </a:r>
          </a:p>
        </p:txBody>
      </p:sp>
      <p:sp>
        <p:nvSpPr>
          <p:cNvPr id="26" name="Line Callout 1 25"/>
          <p:cNvSpPr/>
          <p:nvPr/>
        </p:nvSpPr>
        <p:spPr>
          <a:xfrm>
            <a:off x="6267569" y="5168520"/>
            <a:ext cx="5327770" cy="944862"/>
          </a:xfrm>
          <a:prstGeom prst="borderCallout1">
            <a:avLst>
              <a:gd name="adj1" fmla="val -922"/>
              <a:gd name="adj2" fmla="val 9824"/>
              <a:gd name="adj3" fmla="val -80943"/>
              <a:gd name="adj4" fmla="val 15200"/>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Button invokes Apex for counter increment</a:t>
            </a:r>
          </a:p>
        </p:txBody>
      </p:sp>
    </p:spTree>
    <p:extLst>
      <p:ext uri="{BB962C8B-B14F-4D97-AF65-F5344CB8AC3E}">
        <p14:creationId xmlns:p14="http://schemas.microsoft.com/office/powerpoint/2010/main" val="27343837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a:t>
            </a:r>
            <a:r>
              <a:rPr lang="en-US" dirty="0"/>
              <a:t>1 (DS01: A simple counter)</a:t>
            </a:r>
          </a:p>
        </p:txBody>
      </p:sp>
      <p:pic>
        <p:nvPicPr>
          <p:cNvPr id="6" name="Content Placeholder 5"/>
          <p:cNvPicPr>
            <a:picLocks noGrp="1" noChangeAspect="1"/>
          </p:cNvPicPr>
          <p:nvPr>
            <p:ph sz="quarter" idx="10"/>
          </p:nvPr>
        </p:nvPicPr>
        <p:blipFill>
          <a:blip r:embed="rId2"/>
          <a:srcRect t="-19748" b="-19748"/>
          <a:stretch>
            <a:fillRect/>
          </a:stretch>
        </p:blipFill>
        <p:spPr/>
      </p:pic>
      <p:sp>
        <p:nvSpPr>
          <p:cNvPr id="4" name="Text Placeholder 3"/>
          <p:cNvSpPr>
            <a:spLocks noGrp="1"/>
          </p:cNvSpPr>
          <p:nvPr>
            <p:ph type="body" sz="quarter" idx="16"/>
          </p:nvPr>
        </p:nvSpPr>
        <p:spPr/>
        <p:txBody>
          <a:bodyPr/>
          <a:lstStyle/>
          <a:p>
            <a:r>
              <a:rPr lang="en-US" dirty="0" smtClean="0"/>
              <a:t>Visualforce Page and custom controller</a:t>
            </a:r>
            <a:endParaRPr lang="en-US" dirty="0"/>
          </a:p>
        </p:txBody>
      </p:sp>
      <p:sp>
        <p:nvSpPr>
          <p:cNvPr id="5" name="Footer Placeholder 4"/>
          <p:cNvSpPr>
            <a:spLocks noGrp="1"/>
          </p:cNvSpPr>
          <p:nvPr>
            <p:ph type="ftr" sz="quarter" idx="3"/>
          </p:nvPr>
        </p:nvSpPr>
        <p:spPr/>
        <p:txBody>
          <a:bodyPr/>
          <a:lstStyle/>
          <a:p>
            <a:endParaRPr lang="en-US" dirty="0"/>
          </a:p>
        </p:txBody>
      </p:sp>
      <p:grpSp>
        <p:nvGrpSpPr>
          <p:cNvPr id="9" name="Group 8"/>
          <p:cNvGrpSpPr/>
          <p:nvPr/>
        </p:nvGrpSpPr>
        <p:grpSpPr>
          <a:xfrm>
            <a:off x="2230230" y="568122"/>
            <a:ext cx="9287671" cy="2139358"/>
            <a:chOff x="2230230" y="568122"/>
            <a:chExt cx="9287671" cy="2139358"/>
          </a:xfrm>
        </p:grpSpPr>
        <p:sp>
          <p:nvSpPr>
            <p:cNvPr id="7" name="Rounded Rectangle 6"/>
            <p:cNvSpPr/>
            <p:nvPr/>
          </p:nvSpPr>
          <p:spPr>
            <a:xfrm>
              <a:off x="2230230" y="2323432"/>
              <a:ext cx="2803275"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8" name="Line Callout 1 7"/>
            <p:cNvSpPr/>
            <p:nvPr/>
          </p:nvSpPr>
          <p:spPr>
            <a:xfrm>
              <a:off x="6190131" y="568122"/>
              <a:ext cx="5327770" cy="944862"/>
            </a:xfrm>
            <a:prstGeom prst="borderCallout1">
              <a:avLst>
                <a:gd name="adj1" fmla="val 99078"/>
                <a:gd name="adj2" fmla="val 3719"/>
                <a:gd name="adj3" fmla="val 186270"/>
                <a:gd name="adj4" fmla="val -35381"/>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DS01 is Apex custom controller</a:t>
              </a:r>
            </a:p>
          </p:txBody>
        </p:sp>
      </p:grpSp>
      <p:grpSp>
        <p:nvGrpSpPr>
          <p:cNvPr id="13" name="Group 12"/>
          <p:cNvGrpSpPr/>
          <p:nvPr/>
        </p:nvGrpSpPr>
        <p:grpSpPr>
          <a:xfrm>
            <a:off x="1979951" y="581116"/>
            <a:ext cx="9535473" cy="2789919"/>
            <a:chOff x="1979951" y="581116"/>
            <a:chExt cx="9535473" cy="2789919"/>
          </a:xfrm>
        </p:grpSpPr>
        <p:sp>
          <p:nvSpPr>
            <p:cNvPr id="11" name="Rounded Rectangle 10"/>
            <p:cNvSpPr/>
            <p:nvPr/>
          </p:nvSpPr>
          <p:spPr>
            <a:xfrm>
              <a:off x="1979951" y="2986987"/>
              <a:ext cx="2248194"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2" name="Line Callout 1 11"/>
            <p:cNvSpPr/>
            <p:nvPr/>
          </p:nvSpPr>
          <p:spPr>
            <a:xfrm>
              <a:off x="6187654" y="581116"/>
              <a:ext cx="5327770" cy="944862"/>
            </a:xfrm>
            <a:prstGeom prst="borderCallout1">
              <a:avLst>
                <a:gd name="adj1" fmla="val 99078"/>
                <a:gd name="adj2" fmla="val 3719"/>
                <a:gd name="adj3" fmla="val 251844"/>
                <a:gd name="adj4" fmla="val -39160"/>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Textbox</a:t>
              </a:r>
            </a:p>
          </p:txBody>
        </p:sp>
      </p:grpSp>
      <p:grpSp>
        <p:nvGrpSpPr>
          <p:cNvPr id="17" name="Group 16"/>
          <p:cNvGrpSpPr/>
          <p:nvPr/>
        </p:nvGrpSpPr>
        <p:grpSpPr>
          <a:xfrm>
            <a:off x="5394676" y="563131"/>
            <a:ext cx="6128177" cy="2860060"/>
            <a:chOff x="5394676" y="563131"/>
            <a:chExt cx="6128177" cy="2860060"/>
          </a:xfrm>
        </p:grpSpPr>
        <p:sp>
          <p:nvSpPr>
            <p:cNvPr id="15" name="Rounded Rectangle 14"/>
            <p:cNvSpPr/>
            <p:nvPr/>
          </p:nvSpPr>
          <p:spPr>
            <a:xfrm>
              <a:off x="5394676" y="3015471"/>
              <a:ext cx="1559304" cy="407720"/>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6" name="Line Callout 1 15"/>
            <p:cNvSpPr/>
            <p:nvPr/>
          </p:nvSpPr>
          <p:spPr>
            <a:xfrm>
              <a:off x="6195083" y="563131"/>
              <a:ext cx="5327770" cy="944862"/>
            </a:xfrm>
            <a:prstGeom prst="borderCallout1">
              <a:avLst>
                <a:gd name="adj1" fmla="val 99078"/>
                <a:gd name="adj2" fmla="val 3719"/>
                <a:gd name="adj3" fmla="val 255123"/>
                <a:gd name="adj4" fmla="val -4567"/>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Counter's value is </a:t>
              </a:r>
            </a:p>
            <a:p>
              <a:pPr algn="ctr"/>
              <a:r>
                <a:rPr lang="en-US" sz="2800" dirty="0" smtClean="0">
                  <a:ln>
                    <a:solidFill>
                      <a:schemeClr val="tx1"/>
                    </a:solidFill>
                  </a:ln>
                  <a:solidFill>
                    <a:schemeClr val="tx1"/>
                  </a:solidFill>
                  <a:latin typeface="Salesforce Sans"/>
                  <a:cs typeface="Salesforce Sans"/>
                </a:rPr>
                <a:t>managed by Apex</a:t>
              </a:r>
            </a:p>
          </p:txBody>
        </p:sp>
      </p:grpSp>
      <p:grpSp>
        <p:nvGrpSpPr>
          <p:cNvPr id="18" name="Group 17"/>
          <p:cNvGrpSpPr/>
          <p:nvPr/>
        </p:nvGrpSpPr>
        <p:grpSpPr>
          <a:xfrm>
            <a:off x="1961985" y="578621"/>
            <a:ext cx="9566450" cy="3177158"/>
            <a:chOff x="1809585" y="426221"/>
            <a:chExt cx="9566450" cy="3177158"/>
          </a:xfrm>
        </p:grpSpPr>
        <p:sp>
          <p:nvSpPr>
            <p:cNvPr id="19" name="Rounded Rectangle 18"/>
            <p:cNvSpPr/>
            <p:nvPr/>
          </p:nvSpPr>
          <p:spPr>
            <a:xfrm>
              <a:off x="1809585" y="3219331"/>
              <a:ext cx="2823715" cy="384048"/>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0" name="Line Callout 1 19"/>
            <p:cNvSpPr/>
            <p:nvPr/>
          </p:nvSpPr>
          <p:spPr>
            <a:xfrm>
              <a:off x="6048265" y="426221"/>
              <a:ext cx="5327770" cy="944862"/>
            </a:xfrm>
            <a:prstGeom prst="borderCallout1">
              <a:avLst>
                <a:gd name="adj1" fmla="val 99078"/>
                <a:gd name="adj2" fmla="val 3719"/>
                <a:gd name="adj3" fmla="val 294468"/>
                <a:gd name="adj4" fmla="val -26660"/>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Button</a:t>
              </a:r>
            </a:p>
          </p:txBody>
        </p:sp>
      </p:grpSp>
      <p:grpSp>
        <p:nvGrpSpPr>
          <p:cNvPr id="21" name="Group 20"/>
          <p:cNvGrpSpPr/>
          <p:nvPr/>
        </p:nvGrpSpPr>
        <p:grpSpPr>
          <a:xfrm>
            <a:off x="6192606" y="576125"/>
            <a:ext cx="5327770" cy="3169852"/>
            <a:chOff x="6195083" y="563131"/>
            <a:chExt cx="5327770" cy="3169852"/>
          </a:xfrm>
        </p:grpSpPr>
        <p:sp>
          <p:nvSpPr>
            <p:cNvPr id="22" name="Rounded Rectangle 21"/>
            <p:cNvSpPr/>
            <p:nvPr/>
          </p:nvSpPr>
          <p:spPr>
            <a:xfrm>
              <a:off x="8337340" y="3325263"/>
              <a:ext cx="1221052" cy="407720"/>
            </a:xfrm>
            <a:prstGeom prst="roundRect">
              <a:avLst/>
            </a:prstGeom>
            <a:noFill/>
            <a:ln w="25400">
              <a:solidFill>
                <a:schemeClr val="accent4">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3" name="Line Callout 1 22"/>
            <p:cNvSpPr/>
            <p:nvPr/>
          </p:nvSpPr>
          <p:spPr>
            <a:xfrm>
              <a:off x="6195083" y="563131"/>
              <a:ext cx="5327770" cy="944862"/>
            </a:xfrm>
            <a:prstGeom prst="borderCallout1">
              <a:avLst>
                <a:gd name="adj1" fmla="val 99078"/>
                <a:gd name="adj2" fmla="val 3719"/>
                <a:gd name="adj3" fmla="val 289548"/>
                <a:gd name="adj4" fmla="val 50375"/>
              </a:avLst>
            </a:prstGeom>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Apex method that will increment counter</a:t>
              </a:r>
            </a:p>
          </p:txBody>
        </p:sp>
      </p:gr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412" y="3810000"/>
            <a:ext cx="6604000" cy="3048000"/>
          </a:xfrm>
          <a:prstGeom prst="rect">
            <a:avLst/>
          </a:prstGeom>
          <a:ln w="25400">
            <a:solidFill>
              <a:schemeClr val="accent4">
                <a:lumMod val="75000"/>
              </a:schemeClr>
            </a:solidFill>
          </a:ln>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2412" y="4843473"/>
            <a:ext cx="6604000" cy="1993899"/>
          </a:xfrm>
          <a:prstGeom prst="rect">
            <a:avLst/>
          </a:prstGeom>
          <a:ln w="25400">
            <a:solidFill>
              <a:schemeClr val="accent4">
                <a:lumMod val="75000"/>
              </a:schemeClr>
            </a:solidFill>
          </a:ln>
        </p:spPr>
      </p:pic>
      <p:pic>
        <p:nvPicPr>
          <p:cNvPr id="24" name="Picture 23" descr="Screen Shot 2017-02-11 at 6.39.41 PM.png"/>
          <p:cNvPicPr>
            <a:picLocks noChangeAspect="1"/>
          </p:cNvPicPr>
          <p:nvPr/>
        </p:nvPicPr>
        <p:blipFill rotWithShape="1">
          <a:blip r:embed="rId5">
            <a:extLst>
              <a:ext uri="{28A0092B-C50C-407E-A947-70E740481C1C}">
                <a14:useLocalDpi xmlns:a14="http://schemas.microsoft.com/office/drawing/2010/main" val="0"/>
              </a:ext>
            </a:extLst>
          </a:blip>
          <a:srcRect b="55265"/>
          <a:stretch/>
        </p:blipFill>
        <p:spPr>
          <a:xfrm>
            <a:off x="2800155" y="5494489"/>
            <a:ext cx="6604000" cy="1363511"/>
          </a:xfrm>
          <a:prstGeom prst="rect">
            <a:avLst/>
          </a:prstGeom>
          <a:ln w="25400">
            <a:solidFill>
              <a:schemeClr val="accent4">
                <a:lumMod val="75000"/>
              </a:schemeClr>
            </a:solidFill>
          </a:ln>
        </p:spPr>
      </p:pic>
      <p:pic>
        <p:nvPicPr>
          <p:cNvPr id="26" name="Picture 25" descr="Screen Shot 2017-02-11 at 6.44.07 PM.png"/>
          <p:cNvPicPr>
            <a:picLocks noChangeAspect="1"/>
          </p:cNvPicPr>
          <p:nvPr/>
        </p:nvPicPr>
        <p:blipFill rotWithShape="1">
          <a:blip r:embed="rId6">
            <a:extLst>
              <a:ext uri="{28A0092B-C50C-407E-A947-70E740481C1C}">
                <a14:useLocalDpi xmlns:a14="http://schemas.microsoft.com/office/drawing/2010/main" val="0"/>
              </a:ext>
            </a:extLst>
          </a:blip>
          <a:srcRect b="67278"/>
          <a:stretch/>
        </p:blipFill>
        <p:spPr>
          <a:xfrm>
            <a:off x="2792412" y="5860644"/>
            <a:ext cx="6604000" cy="997356"/>
          </a:xfrm>
          <a:prstGeom prst="rect">
            <a:avLst/>
          </a:prstGeom>
          <a:ln w="25400">
            <a:solidFill>
              <a:schemeClr val="accent4">
                <a:lumMod val="75000"/>
              </a:schemeClr>
            </a:solidFill>
          </a:ln>
        </p:spPr>
      </p:pic>
      <p:sp>
        <p:nvSpPr>
          <p:cNvPr id="28" name="Rectangle 27"/>
          <p:cNvSpPr/>
          <p:nvPr/>
        </p:nvSpPr>
        <p:spPr>
          <a:xfrm>
            <a:off x="5730451" y="5913137"/>
            <a:ext cx="5374234"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bg1"/>
                  </a:solidFill>
                </a:ln>
                <a:solidFill>
                  <a:schemeClr val="bg1"/>
                </a:solidFill>
                <a:latin typeface="Salesforce Sans"/>
                <a:cs typeface="Salesforce Sans"/>
              </a:rPr>
              <a:t>7 Lines for a simple textbox? Are you kidding me???</a:t>
            </a:r>
            <a:endParaRPr lang="en-US" sz="2800" dirty="0">
              <a:ln>
                <a:solidFill>
                  <a:schemeClr val="bg1"/>
                </a:solidFill>
              </a:ln>
              <a:solidFill>
                <a:schemeClr val="bg1"/>
              </a:solidFill>
              <a:latin typeface="Salesforce Sans"/>
              <a:cs typeface="Salesforce Sans"/>
            </a:endParaRPr>
          </a:p>
        </p:txBody>
      </p:sp>
    </p:spTree>
    <p:extLst>
      <p:ext uri="{BB962C8B-B14F-4D97-AF65-F5344CB8AC3E}">
        <p14:creationId xmlns:p14="http://schemas.microsoft.com/office/powerpoint/2010/main" val="29024009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t>
            </a:r>
            <a:r>
              <a:rPr lang="en-US" dirty="0" smtClean="0"/>
              <a:t>#2 </a:t>
            </a:r>
            <a:r>
              <a:rPr lang="en-US" dirty="0"/>
              <a:t>(</a:t>
            </a:r>
            <a:r>
              <a:rPr lang="en-US" dirty="0" smtClean="0"/>
              <a:t>DS02: Let's get some data)</a:t>
            </a:r>
            <a:endParaRPr lang="en-US" dirty="0"/>
          </a:p>
        </p:txBody>
      </p:sp>
      <p:pic>
        <p:nvPicPr>
          <p:cNvPr id="8" name="Content Placeholder 7" descr="Screen Shot 2017-02-11 at 4.43.22 PM.png"/>
          <p:cNvPicPr>
            <a:picLocks noGrp="1" noChangeAspect="1"/>
          </p:cNvPicPr>
          <p:nvPr>
            <p:ph sz="quarter" idx="10"/>
          </p:nvPr>
        </p:nvPicPr>
        <p:blipFill>
          <a:blip r:embed="rId3">
            <a:extLst>
              <a:ext uri="{28A0092B-C50C-407E-A947-70E740481C1C}">
                <a14:useLocalDpi xmlns:a14="http://schemas.microsoft.com/office/drawing/2010/main" val="0"/>
              </a:ext>
            </a:extLst>
          </a:blip>
          <a:srcRect t="2934" b="2934"/>
          <a:stretch>
            <a:fillRect/>
          </a:stretch>
        </p:blipFill>
        <p:spPr/>
      </p:pic>
      <p:sp>
        <p:nvSpPr>
          <p:cNvPr id="4" name="Text Placeholder 3"/>
          <p:cNvSpPr>
            <a:spLocks noGrp="1"/>
          </p:cNvSpPr>
          <p:nvPr>
            <p:ph type="body" sz="quarter" idx="16"/>
          </p:nvPr>
        </p:nvSpPr>
        <p:spPr/>
        <p:txBody>
          <a:bodyPr/>
          <a:lstStyle/>
          <a:p>
            <a:r>
              <a:rPr lang="en-US" dirty="0" smtClean="0"/>
              <a:t>Review data model</a:t>
            </a:r>
            <a:endParaRPr lang="en-US" dirty="0"/>
          </a:p>
        </p:txBody>
      </p:sp>
      <p:sp>
        <p:nvSpPr>
          <p:cNvPr id="5" name="Footer Placeholder 4"/>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118716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#2 (DS02: Let's get some data)</a:t>
            </a:r>
          </a:p>
        </p:txBody>
      </p:sp>
      <p:sp>
        <p:nvSpPr>
          <p:cNvPr id="4" name="Text Placeholder 3"/>
          <p:cNvSpPr>
            <a:spLocks noGrp="1"/>
          </p:cNvSpPr>
          <p:nvPr>
            <p:ph type="body" sz="quarter" idx="16"/>
          </p:nvPr>
        </p:nvSpPr>
        <p:spPr/>
        <p:txBody>
          <a:bodyPr/>
          <a:lstStyle/>
          <a:p>
            <a:r>
              <a:rPr lang="en-US" dirty="0"/>
              <a:t>What are we building?</a:t>
            </a:r>
          </a:p>
        </p:txBody>
      </p:sp>
      <p:sp>
        <p:nvSpPr>
          <p:cNvPr id="5" name="Footer Placeholder 4"/>
          <p:cNvSpPr>
            <a:spLocks noGrp="1"/>
          </p:cNvSpPr>
          <p:nvPr>
            <p:ph type="ftr" sz="quarter" idx="3"/>
          </p:nvPr>
        </p:nvSpPr>
        <p:spPr/>
        <p:txBody>
          <a:bodyPr/>
          <a:lstStyle/>
          <a:p>
            <a:endParaRPr lang="en-US" dirty="0"/>
          </a:p>
        </p:txBody>
      </p:sp>
      <p:pic>
        <p:nvPicPr>
          <p:cNvPr id="11" name="Content Placeholder 10" descr="Screen Shot 2017-02-11 at 7.44.58 PM.png"/>
          <p:cNvPicPr>
            <a:picLocks noGrp="1" noChangeAspect="1"/>
          </p:cNvPicPr>
          <p:nvPr>
            <p:ph sz="quarter" idx="10"/>
          </p:nvPr>
        </p:nvPicPr>
        <p:blipFill>
          <a:blip r:embed="rId3">
            <a:extLst>
              <a:ext uri="{28A0092B-C50C-407E-A947-70E740481C1C}">
                <a14:useLocalDpi xmlns:a14="http://schemas.microsoft.com/office/drawing/2010/main" val="0"/>
              </a:ext>
            </a:extLst>
          </a:blip>
          <a:srcRect l="-7852" r="-7852"/>
          <a:stretch>
            <a:fillRect/>
          </a:stretch>
        </p:blipFill>
        <p:spPr>
          <a:xfrm>
            <a:off x="571500" y="1763713"/>
            <a:ext cx="11045825" cy="4224337"/>
          </a:xfrm>
          <a:prstGeom prst="rect">
            <a:avLst/>
          </a:prstGeom>
        </p:spPr>
      </p:pic>
      <p:sp>
        <p:nvSpPr>
          <p:cNvPr id="12" name="Line Callout 1 11"/>
          <p:cNvSpPr/>
          <p:nvPr/>
        </p:nvSpPr>
        <p:spPr>
          <a:xfrm>
            <a:off x="5175369" y="5422520"/>
            <a:ext cx="5327770" cy="944862"/>
          </a:xfrm>
          <a:prstGeom prst="borderCallout1">
            <a:avLst>
              <a:gd name="adj1" fmla="val -922"/>
              <a:gd name="adj2" fmla="val 9824"/>
              <a:gd name="adj3" fmla="val -320195"/>
              <a:gd name="adj4" fmla="val 50956"/>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URL has the record Id (15/18 characters)</a:t>
            </a:r>
          </a:p>
        </p:txBody>
      </p:sp>
      <p:sp>
        <p:nvSpPr>
          <p:cNvPr id="13" name="Line Callout 1 12"/>
          <p:cNvSpPr/>
          <p:nvPr/>
        </p:nvSpPr>
        <p:spPr>
          <a:xfrm>
            <a:off x="5162669" y="5422520"/>
            <a:ext cx="5327770" cy="944862"/>
          </a:xfrm>
          <a:prstGeom prst="borderCallout1">
            <a:avLst>
              <a:gd name="adj1" fmla="val -2266"/>
              <a:gd name="adj2" fmla="val 27702"/>
              <a:gd name="adj3" fmla="val -58093"/>
              <a:gd name="adj4" fmla="val 35938"/>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Some fields</a:t>
            </a:r>
            <a:r>
              <a:rPr lang="is-IS" sz="2800" dirty="0" smtClean="0">
                <a:ln>
                  <a:solidFill>
                    <a:schemeClr val="tx1"/>
                  </a:solidFill>
                </a:ln>
                <a:solidFill>
                  <a:schemeClr val="tx1"/>
                </a:solidFill>
                <a:latin typeface="Salesforce Sans"/>
                <a:cs typeface="Salesforce Sans"/>
              </a:rPr>
              <a:t>…</a:t>
            </a:r>
            <a:endParaRPr lang="en-US" sz="2800" dirty="0" smtClean="0">
              <a:ln>
                <a:solidFill>
                  <a:schemeClr val="tx1"/>
                </a:solidFill>
              </a:ln>
              <a:solidFill>
                <a:schemeClr val="tx1"/>
              </a:solidFill>
              <a:latin typeface="Salesforce Sans"/>
              <a:cs typeface="Salesforce Sans"/>
            </a:endParaRPr>
          </a:p>
        </p:txBody>
      </p:sp>
      <p:sp>
        <p:nvSpPr>
          <p:cNvPr id="14" name="Line Callout 1 13"/>
          <p:cNvSpPr/>
          <p:nvPr/>
        </p:nvSpPr>
        <p:spPr>
          <a:xfrm>
            <a:off x="5149969" y="5409820"/>
            <a:ext cx="5327770" cy="944862"/>
          </a:xfrm>
          <a:prstGeom prst="borderCallout1">
            <a:avLst>
              <a:gd name="adj1" fmla="val -922"/>
              <a:gd name="adj2" fmla="val 39382"/>
              <a:gd name="adj3" fmla="val -105138"/>
              <a:gd name="adj4" fmla="val 25450"/>
            </a:avLst>
          </a:prstGeom>
          <a:ln w="25400">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tx1"/>
                  </a:solidFill>
                </a:ln>
                <a:solidFill>
                  <a:schemeClr val="tx1"/>
                </a:solidFill>
                <a:latin typeface="Salesforce Sans"/>
                <a:cs typeface="Salesforce Sans"/>
              </a:rPr>
              <a:t>Save and </a:t>
            </a:r>
            <a:r>
              <a:rPr lang="en-US" sz="2800" dirty="0" err="1" smtClean="0">
                <a:ln>
                  <a:solidFill>
                    <a:schemeClr val="tx1"/>
                  </a:solidFill>
                </a:ln>
                <a:solidFill>
                  <a:schemeClr val="tx1"/>
                </a:solidFill>
                <a:latin typeface="Salesforce Sans"/>
                <a:cs typeface="Salesforce Sans"/>
              </a:rPr>
              <a:t>QuickSave</a:t>
            </a:r>
            <a:r>
              <a:rPr lang="en-US" sz="2800" dirty="0" smtClean="0">
                <a:ln>
                  <a:solidFill>
                    <a:schemeClr val="tx1"/>
                  </a:solidFill>
                </a:ln>
                <a:solidFill>
                  <a:schemeClr val="tx1"/>
                </a:solidFill>
                <a:latin typeface="Salesforce Sans"/>
                <a:cs typeface="Salesforce Sans"/>
              </a:rPr>
              <a:t> buttons</a:t>
            </a:r>
          </a:p>
        </p:txBody>
      </p:sp>
      <p:sp>
        <p:nvSpPr>
          <p:cNvPr id="15" name="Rectangle 14"/>
          <p:cNvSpPr/>
          <p:nvPr/>
        </p:nvSpPr>
        <p:spPr>
          <a:xfrm>
            <a:off x="2726470" y="5913137"/>
            <a:ext cx="6735885"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ln>
                  <a:solidFill>
                    <a:schemeClr val="bg1"/>
                  </a:solidFill>
                </a:ln>
                <a:solidFill>
                  <a:schemeClr val="bg1"/>
                </a:solidFill>
                <a:latin typeface="Salesforce Sans"/>
                <a:cs typeface="Salesforce Sans"/>
              </a:rPr>
              <a:t>With custom controller, you must</a:t>
            </a:r>
          </a:p>
          <a:p>
            <a:pPr algn="ctr"/>
            <a:r>
              <a:rPr lang="en-US" sz="2800" dirty="0" smtClean="0">
                <a:ln>
                  <a:solidFill>
                    <a:schemeClr val="bg1"/>
                  </a:solidFill>
                </a:ln>
                <a:solidFill>
                  <a:schemeClr val="bg1"/>
                </a:solidFill>
                <a:latin typeface="Salesforce Sans"/>
                <a:cs typeface="Salesforce Sans"/>
              </a:rPr>
              <a:t>write SOQL and DML in Apex !</a:t>
            </a:r>
            <a:endParaRPr lang="en-US" sz="2800" dirty="0">
              <a:ln>
                <a:solidFill>
                  <a:schemeClr val="bg1"/>
                </a:solidFill>
              </a:ln>
              <a:solidFill>
                <a:schemeClr val="bg1"/>
              </a:solidFill>
              <a:latin typeface="Salesforce Sans"/>
              <a:cs typeface="Salesforce Sans"/>
            </a:endParaRPr>
          </a:p>
        </p:txBody>
      </p:sp>
    </p:spTree>
    <p:extLst>
      <p:ext uri="{BB962C8B-B14F-4D97-AF65-F5344CB8AC3E}">
        <p14:creationId xmlns:p14="http://schemas.microsoft.com/office/powerpoint/2010/main" val="28934685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par>
                          <p:cTn id="23" fill="hold">
                            <p:stCondLst>
                              <p:cond delay="0"/>
                            </p:stCondLst>
                            <p:childTnLst>
                              <p:par>
                                <p:cTn id="24" presetID="2" presetClass="entr" presetSubtype="1"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Lst>
  </p:timing>
</p:sld>
</file>

<file path=ppt/theme/theme1.xml><?xml version="1.0" encoding="utf-8"?>
<a:theme xmlns:a="http://schemas.openxmlformats.org/drawingml/2006/main"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lumMod val="75000"/>
              </a:schemeClr>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44834</TotalTime>
  <Words>1500</Words>
  <Application>Microsoft Macintosh PowerPoint</Application>
  <PresentationFormat>Custom</PresentationFormat>
  <Paragraphs>204</Paragraphs>
  <Slides>28</Slides>
  <Notes>18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Salesforce 2015 16x9</vt:lpstr>
      <vt:lpstr>UI Development: Visualforce and Lightning Components</vt:lpstr>
      <vt:lpstr>Forward-Looking Statements</vt:lpstr>
      <vt:lpstr>UI Development: Visualforce and Lightning Components</vt:lpstr>
      <vt:lpstr>Visualforce</vt:lpstr>
      <vt:lpstr>MVC</vt:lpstr>
      <vt:lpstr>Sample #1 (DS01: A simple counter)</vt:lpstr>
      <vt:lpstr>Sample #1 (DS01: A simple counter)</vt:lpstr>
      <vt:lpstr>Sample #2 (DS02: Let's get some data)</vt:lpstr>
      <vt:lpstr>Sample #2 (DS02: Let's get some data)</vt:lpstr>
      <vt:lpstr>Sample #2a (DS02: Let's get some data)</vt:lpstr>
      <vt:lpstr>Sample #2b (DS02: But I want Apex!)</vt:lpstr>
      <vt:lpstr>Sample #2b (DS02: But I want Apex!)</vt:lpstr>
      <vt:lpstr>Sample #2c (DS02: Controller's data in Apex Controller)</vt:lpstr>
      <vt:lpstr>Sample #2c (DS02: Controller's data in Apex Controller)</vt:lpstr>
      <vt:lpstr>Sample #2d (DS02: I want HTML/CSS/JavaScript)</vt:lpstr>
      <vt:lpstr>Sample #2d (DS02: I want HTML/CSS/JavaScript?))</vt:lpstr>
      <vt:lpstr>Sample #2e (DS02: So, how can I use Visualforce?)</vt:lpstr>
      <vt:lpstr>Sample #2e (DS02: So, how Can I use it?)</vt:lpstr>
      <vt:lpstr>Sample #2e (DS02: So, how can I use it?)</vt:lpstr>
      <vt:lpstr>Lightning Components</vt:lpstr>
      <vt:lpstr>What's this Lightning thing?</vt:lpstr>
      <vt:lpstr>Lightning Components Framework</vt:lpstr>
      <vt:lpstr>Lightning Components Framework</vt:lpstr>
      <vt:lpstr>Lightning Components Framework</vt:lpstr>
      <vt:lpstr>Lightning Components And Applications</vt:lpstr>
      <vt:lpstr>Lightning Components And Applications</vt:lpstr>
      <vt:lpstr>PowerPoint Presentation</vt:lpstr>
      <vt:lpstr>PowerPoint Presentation</vt:lpstr>
    </vt:vector>
  </TitlesOfParts>
  <Manager>Aaron Rabideau</Manager>
  <Company>Salesforce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Salesforce.com</cp:lastModifiedBy>
  <cp:revision>3232</cp:revision>
  <cp:lastPrinted>2014-09-29T18:29:00Z</cp:lastPrinted>
  <dcterms:created xsi:type="dcterms:W3CDTF">2014-09-29T18:28:17Z</dcterms:created>
  <dcterms:modified xsi:type="dcterms:W3CDTF">2017-03-02T15:19:28Z</dcterms:modified>
  <cp:category/>
</cp:coreProperties>
</file>